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handoutMasterIdLst>
    <p:handoutMasterId r:id="rId10"/>
  </p:handoutMasterIdLst>
  <p:sldIdLst>
    <p:sldId id="256" r:id="rId2"/>
    <p:sldId id="276" r:id="rId3"/>
    <p:sldId id="277" r:id="rId4"/>
    <p:sldId id="281" r:id="rId5"/>
    <p:sldId id="282" r:id="rId6"/>
    <p:sldId id="279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5" autoAdjust="0"/>
    <p:restoredTop sz="94689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2FAEEB-6EB1-40F3-9FA6-D86149CF0ED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69C38B-71A7-4DDD-9EF1-0006151EAF44}">
      <dgm:prSet custT="1"/>
      <dgm:spPr/>
      <dgm:t>
        <a:bodyPr/>
        <a:lstStyle/>
        <a:p>
          <a:r>
            <a:rPr lang="en-US" sz="1600" dirty="0" smtClean="0"/>
            <a:t>DDG: BRANCH: FINANCIAL GOVERNANCE</a:t>
          </a:r>
          <a:endParaRPr lang="en-US" sz="1600" dirty="0"/>
        </a:p>
      </dgm:t>
    </dgm:pt>
    <dgm:pt modelId="{B4E7668B-2436-4030-A5C2-9A5738FFED55}" type="sibTrans" cxnId="{432AE202-5C88-4230-82ED-271A2B1148C7}">
      <dgm:prSet/>
      <dgm:spPr/>
      <dgm:t>
        <a:bodyPr/>
        <a:lstStyle/>
        <a:p>
          <a:endParaRPr lang="en-US"/>
        </a:p>
      </dgm:t>
    </dgm:pt>
    <dgm:pt modelId="{089E1E66-DCBC-42EE-B2B3-5D29F4F229C6}" type="parTrans" cxnId="{432AE202-5C88-4230-82ED-271A2B1148C7}">
      <dgm:prSet/>
      <dgm:spPr/>
      <dgm:t>
        <a:bodyPr/>
        <a:lstStyle/>
        <a:p>
          <a:endParaRPr lang="en-US"/>
        </a:p>
      </dgm:t>
    </dgm:pt>
    <dgm:pt modelId="{DCD1C53B-AB62-4F38-A31B-014C2325F16A}">
      <dgm:prSet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dirty="0" smtClean="0"/>
            <a:t>DDG: BRANCH: SUSTAINABLE RESOURCE MANAGEMENT</a:t>
          </a:r>
          <a:endParaRPr lang="en-US" sz="1400" dirty="0"/>
        </a:p>
      </dgm:t>
    </dgm:pt>
    <dgm:pt modelId="{5D0BD8C9-C15B-4515-B326-E889BCA274C3}" type="parTrans" cxnId="{6ADDFF58-044C-4440-B8AD-27D6D10675C2}">
      <dgm:prSet/>
      <dgm:spPr/>
      <dgm:t>
        <a:bodyPr/>
        <a:lstStyle/>
        <a:p>
          <a:endParaRPr lang="en-US"/>
        </a:p>
      </dgm:t>
    </dgm:pt>
    <dgm:pt modelId="{B1495B39-812C-4493-BEBC-3C68FD5436BD}" type="sibTrans" cxnId="{6ADDFF58-044C-4440-B8AD-27D6D10675C2}">
      <dgm:prSet/>
      <dgm:spPr/>
      <dgm:t>
        <a:bodyPr/>
        <a:lstStyle/>
        <a:p>
          <a:endParaRPr lang="en-US"/>
        </a:p>
      </dgm:t>
    </dgm:pt>
    <dgm:pt modelId="{DA079B72-282C-43D7-AE7D-549EC0302073}">
      <dgm:prSet custT="1"/>
      <dgm:spPr/>
      <dgm:t>
        <a:bodyPr/>
        <a:lstStyle/>
        <a:p>
          <a:r>
            <a:rPr lang="en-US" sz="1600" dirty="0" smtClean="0"/>
            <a:t>DDG: BRANCH ASSETS AND LIABILITY</a:t>
          </a:r>
          <a:endParaRPr lang="en-US" sz="1600" dirty="0"/>
        </a:p>
      </dgm:t>
    </dgm:pt>
    <dgm:pt modelId="{492D2DD5-0F33-4A70-808B-C60A1A36A2B0}" type="parTrans" cxnId="{A2367292-6465-4735-9E76-907B06C02B00}">
      <dgm:prSet/>
      <dgm:spPr/>
      <dgm:t>
        <a:bodyPr/>
        <a:lstStyle/>
        <a:p>
          <a:endParaRPr lang="en-US"/>
        </a:p>
      </dgm:t>
    </dgm:pt>
    <dgm:pt modelId="{831F7FBA-1EF3-406C-92A1-2AB7CCE46D40}" type="sibTrans" cxnId="{A2367292-6465-4735-9E76-907B06C02B00}">
      <dgm:prSet/>
      <dgm:spPr/>
      <dgm:t>
        <a:bodyPr/>
        <a:lstStyle/>
        <a:p>
          <a:endParaRPr lang="en-US"/>
        </a:p>
      </dgm:t>
    </dgm:pt>
    <dgm:pt modelId="{CCFD662D-F361-4DD2-BAE3-7AB206D8F711}">
      <dgm:prSet phldrT="[Text]" custT="1"/>
      <dgm:spPr/>
      <dgm:t>
        <a:bodyPr/>
        <a:lstStyle/>
        <a:p>
          <a:r>
            <a:rPr lang="en-US" sz="2800" dirty="0" smtClean="0"/>
            <a:t>HOD</a:t>
          </a:r>
          <a:endParaRPr lang="en-US" sz="2800" dirty="0"/>
        </a:p>
      </dgm:t>
    </dgm:pt>
    <dgm:pt modelId="{3962AC89-18A5-4CB0-B560-CFD8470A4B47}" type="sibTrans" cxnId="{14FB2718-8C63-4811-9880-41D1CA433EEE}">
      <dgm:prSet/>
      <dgm:spPr/>
      <dgm:t>
        <a:bodyPr/>
        <a:lstStyle/>
        <a:p>
          <a:endParaRPr lang="en-US"/>
        </a:p>
      </dgm:t>
    </dgm:pt>
    <dgm:pt modelId="{FEF8EF6D-7117-4C7F-9D96-45353B431FEE}" type="parTrans" cxnId="{14FB2718-8C63-4811-9880-41D1CA433EEE}">
      <dgm:prSet/>
      <dgm:spPr/>
      <dgm:t>
        <a:bodyPr/>
        <a:lstStyle/>
        <a:p>
          <a:endParaRPr lang="en-US"/>
        </a:p>
      </dgm:t>
    </dgm:pt>
    <dgm:pt modelId="{A643B138-BA8F-451E-A378-997B044C579B}">
      <dgm:prSet custT="1"/>
      <dgm:spPr/>
      <dgm:t>
        <a:bodyPr/>
        <a:lstStyle/>
        <a:p>
          <a:r>
            <a:rPr lang="en-US" sz="1600" dirty="0" smtClean="0"/>
            <a:t>CFO</a:t>
          </a:r>
          <a:endParaRPr lang="en-US" sz="1600" dirty="0"/>
        </a:p>
      </dgm:t>
    </dgm:pt>
    <dgm:pt modelId="{7BB874D3-C45A-47E8-BAC1-4928E0054F2A}" type="parTrans" cxnId="{554A3A68-ED9F-45F5-9540-C3D281CCB6E7}">
      <dgm:prSet/>
      <dgm:spPr/>
      <dgm:t>
        <a:bodyPr/>
        <a:lstStyle/>
        <a:p>
          <a:endParaRPr lang="en-US"/>
        </a:p>
      </dgm:t>
    </dgm:pt>
    <dgm:pt modelId="{EAD3E109-6358-4544-8884-84FF48CFD4D2}" type="sibTrans" cxnId="{554A3A68-ED9F-45F5-9540-C3D281CCB6E7}">
      <dgm:prSet/>
      <dgm:spPr/>
      <dgm:t>
        <a:bodyPr/>
        <a:lstStyle/>
        <a:p>
          <a:endParaRPr lang="en-US"/>
        </a:p>
      </dgm:t>
    </dgm:pt>
    <dgm:pt modelId="{F53E77C2-430C-4BAC-9D1F-019A43CFFFAD}">
      <dgm:prSet custT="1"/>
      <dgm:spPr/>
      <dgm:t>
        <a:bodyPr/>
        <a:lstStyle/>
        <a:p>
          <a:r>
            <a:rPr lang="en-US" sz="2000" dirty="0" smtClean="0"/>
            <a:t>Corporate services</a:t>
          </a:r>
          <a:endParaRPr lang="en-US" sz="2000" dirty="0"/>
        </a:p>
      </dgm:t>
    </dgm:pt>
    <dgm:pt modelId="{4FCE6601-A57E-48E5-A337-DAA91F437D2A}" type="parTrans" cxnId="{5C692F4B-BF6E-47DD-B0C9-048AFA65B4E5}">
      <dgm:prSet/>
      <dgm:spPr/>
      <dgm:t>
        <a:bodyPr/>
        <a:lstStyle/>
        <a:p>
          <a:endParaRPr lang="en-US"/>
        </a:p>
      </dgm:t>
    </dgm:pt>
    <dgm:pt modelId="{990F37F7-B43E-4513-AF54-2F254767D2EB}" type="sibTrans" cxnId="{5C692F4B-BF6E-47DD-B0C9-048AFA65B4E5}">
      <dgm:prSet/>
      <dgm:spPr/>
      <dgm:t>
        <a:bodyPr/>
        <a:lstStyle/>
        <a:p>
          <a:endParaRPr lang="en-US"/>
        </a:p>
      </dgm:t>
    </dgm:pt>
    <dgm:pt modelId="{4697D8A9-AAA5-45CB-8171-401842AEE886}" type="pres">
      <dgm:prSet presAssocID="{B42FAEEB-6EB1-40F3-9FA6-D86149CF0ED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07C0BA5-B543-4F8E-91A1-C1184CD78D39}" type="pres">
      <dgm:prSet presAssocID="{CCFD662D-F361-4DD2-BAE3-7AB206D8F711}" presName="hierRoot1" presStyleCnt="0"/>
      <dgm:spPr/>
    </dgm:pt>
    <dgm:pt modelId="{682D510E-C622-452A-91DD-4AD1FCAE9022}" type="pres">
      <dgm:prSet presAssocID="{CCFD662D-F361-4DD2-BAE3-7AB206D8F711}" presName="composite" presStyleCnt="0"/>
      <dgm:spPr/>
    </dgm:pt>
    <dgm:pt modelId="{2FBE4150-A8D6-4CF9-B604-344C08DB2158}" type="pres">
      <dgm:prSet presAssocID="{CCFD662D-F361-4DD2-BAE3-7AB206D8F711}" presName="background" presStyleLbl="node0" presStyleIdx="0" presStyleCnt="1"/>
      <dgm:spPr/>
    </dgm:pt>
    <dgm:pt modelId="{88DD0713-A8C2-4724-95A6-BFD5684C9E86}" type="pres">
      <dgm:prSet presAssocID="{CCFD662D-F361-4DD2-BAE3-7AB206D8F711}" presName="text" presStyleLbl="fgAcc0" presStyleIdx="0" presStyleCnt="1" custLinFactNeighborX="2749" custLinFactNeighborY="-173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7BC277-76C3-40A3-83D9-F2BB80B6ACEB}" type="pres">
      <dgm:prSet presAssocID="{CCFD662D-F361-4DD2-BAE3-7AB206D8F711}" presName="hierChild2" presStyleCnt="0"/>
      <dgm:spPr/>
    </dgm:pt>
    <dgm:pt modelId="{C238CCD7-6B1C-4B13-97C7-64ED09E6D145}" type="pres">
      <dgm:prSet presAssocID="{089E1E66-DCBC-42EE-B2B3-5D29F4F229C6}" presName="Name10" presStyleLbl="parChTrans1D2" presStyleIdx="0" presStyleCnt="5"/>
      <dgm:spPr/>
      <dgm:t>
        <a:bodyPr/>
        <a:lstStyle/>
        <a:p>
          <a:endParaRPr lang="en-US"/>
        </a:p>
      </dgm:t>
    </dgm:pt>
    <dgm:pt modelId="{04D178EE-14D1-46B3-87C0-83F9BD3C9213}" type="pres">
      <dgm:prSet presAssocID="{4269C38B-71A7-4DDD-9EF1-0006151EAF44}" presName="hierRoot2" presStyleCnt="0"/>
      <dgm:spPr/>
    </dgm:pt>
    <dgm:pt modelId="{3DAE0448-6B71-4B1B-BDA5-67E9963F3C72}" type="pres">
      <dgm:prSet presAssocID="{4269C38B-71A7-4DDD-9EF1-0006151EAF44}" presName="composite2" presStyleCnt="0"/>
      <dgm:spPr/>
    </dgm:pt>
    <dgm:pt modelId="{B58C4EB2-5E98-4727-8C61-B68F5DD4BDE6}" type="pres">
      <dgm:prSet presAssocID="{4269C38B-71A7-4DDD-9EF1-0006151EAF44}" presName="background2" presStyleLbl="node2" presStyleIdx="0" presStyleCnt="5"/>
      <dgm:spPr/>
    </dgm:pt>
    <dgm:pt modelId="{3AFCF9C9-ECF9-47E6-BA0F-400999C0E427}" type="pres">
      <dgm:prSet presAssocID="{4269C38B-71A7-4DDD-9EF1-0006151EAF44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ECE350-6299-4AC2-863B-6A58DF20D241}" type="pres">
      <dgm:prSet presAssocID="{4269C38B-71A7-4DDD-9EF1-0006151EAF44}" presName="hierChild3" presStyleCnt="0"/>
      <dgm:spPr/>
    </dgm:pt>
    <dgm:pt modelId="{B12BBC6C-BAAD-4A5F-9DFA-99D2CEA3E2B4}" type="pres">
      <dgm:prSet presAssocID="{492D2DD5-0F33-4A70-808B-C60A1A36A2B0}" presName="Name10" presStyleLbl="parChTrans1D2" presStyleIdx="1" presStyleCnt="5"/>
      <dgm:spPr/>
      <dgm:t>
        <a:bodyPr/>
        <a:lstStyle/>
        <a:p>
          <a:endParaRPr lang="en-US"/>
        </a:p>
      </dgm:t>
    </dgm:pt>
    <dgm:pt modelId="{91DB534B-70A2-44CC-856F-9F7B3AD07287}" type="pres">
      <dgm:prSet presAssocID="{DA079B72-282C-43D7-AE7D-549EC0302073}" presName="hierRoot2" presStyleCnt="0"/>
      <dgm:spPr/>
    </dgm:pt>
    <dgm:pt modelId="{05C26EBC-0694-4154-8F78-7D125F4D8C0B}" type="pres">
      <dgm:prSet presAssocID="{DA079B72-282C-43D7-AE7D-549EC0302073}" presName="composite2" presStyleCnt="0"/>
      <dgm:spPr/>
    </dgm:pt>
    <dgm:pt modelId="{86107907-212F-414B-AD10-DB6CFAA5CF50}" type="pres">
      <dgm:prSet presAssocID="{DA079B72-282C-43D7-AE7D-549EC0302073}" presName="background2" presStyleLbl="node2" presStyleIdx="1" presStyleCnt="5"/>
      <dgm:spPr/>
    </dgm:pt>
    <dgm:pt modelId="{50758F86-917F-4E55-B748-C65A7DAF5295}" type="pres">
      <dgm:prSet presAssocID="{DA079B72-282C-43D7-AE7D-549EC0302073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45E51F-2063-4F6D-A1B8-566B429457C3}" type="pres">
      <dgm:prSet presAssocID="{DA079B72-282C-43D7-AE7D-549EC0302073}" presName="hierChild3" presStyleCnt="0"/>
      <dgm:spPr/>
    </dgm:pt>
    <dgm:pt modelId="{0B6C7A44-2A13-4C08-A435-E38BD3FA37F8}" type="pres">
      <dgm:prSet presAssocID="{5D0BD8C9-C15B-4515-B326-E889BCA274C3}" presName="Name10" presStyleLbl="parChTrans1D2" presStyleIdx="2" presStyleCnt="5"/>
      <dgm:spPr/>
      <dgm:t>
        <a:bodyPr/>
        <a:lstStyle/>
        <a:p>
          <a:endParaRPr lang="en-US"/>
        </a:p>
      </dgm:t>
    </dgm:pt>
    <dgm:pt modelId="{127BD09E-D6AF-4AAD-8B0D-4CD040018E56}" type="pres">
      <dgm:prSet presAssocID="{DCD1C53B-AB62-4F38-A31B-014C2325F16A}" presName="hierRoot2" presStyleCnt="0"/>
      <dgm:spPr/>
    </dgm:pt>
    <dgm:pt modelId="{767AC1ED-3A3B-4A4B-9E5C-6A791BDA6E4C}" type="pres">
      <dgm:prSet presAssocID="{DCD1C53B-AB62-4F38-A31B-014C2325F16A}" presName="composite2" presStyleCnt="0"/>
      <dgm:spPr/>
    </dgm:pt>
    <dgm:pt modelId="{38F82E90-64C5-43E0-87DB-B42E8DCFB1E0}" type="pres">
      <dgm:prSet presAssocID="{DCD1C53B-AB62-4F38-A31B-014C2325F16A}" presName="background2" presStyleLbl="node2" presStyleIdx="2" presStyleCnt="5"/>
      <dgm:spPr/>
    </dgm:pt>
    <dgm:pt modelId="{F15DF71C-FBD5-45B0-98A6-D1855A4EA673}" type="pres">
      <dgm:prSet presAssocID="{DCD1C53B-AB62-4F38-A31B-014C2325F16A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56F571-4143-4B2D-BB52-3D150E61F047}" type="pres">
      <dgm:prSet presAssocID="{DCD1C53B-AB62-4F38-A31B-014C2325F16A}" presName="hierChild3" presStyleCnt="0"/>
      <dgm:spPr/>
    </dgm:pt>
    <dgm:pt modelId="{B161C06A-9459-4F4F-BBB8-0F88BD404E60}" type="pres">
      <dgm:prSet presAssocID="{7BB874D3-C45A-47E8-BAC1-4928E0054F2A}" presName="Name10" presStyleLbl="parChTrans1D2" presStyleIdx="3" presStyleCnt="5"/>
      <dgm:spPr/>
      <dgm:t>
        <a:bodyPr/>
        <a:lstStyle/>
        <a:p>
          <a:endParaRPr lang="en-US"/>
        </a:p>
      </dgm:t>
    </dgm:pt>
    <dgm:pt modelId="{74416986-5CF1-4780-95E8-CB52161203EB}" type="pres">
      <dgm:prSet presAssocID="{A643B138-BA8F-451E-A378-997B044C579B}" presName="hierRoot2" presStyleCnt="0"/>
      <dgm:spPr/>
    </dgm:pt>
    <dgm:pt modelId="{526C3D97-C64F-4764-B423-3002E053FF56}" type="pres">
      <dgm:prSet presAssocID="{A643B138-BA8F-451E-A378-997B044C579B}" presName="composite2" presStyleCnt="0"/>
      <dgm:spPr/>
    </dgm:pt>
    <dgm:pt modelId="{A8699796-EEC6-498C-8C52-9982E5B6E231}" type="pres">
      <dgm:prSet presAssocID="{A643B138-BA8F-451E-A378-997B044C579B}" presName="background2" presStyleLbl="node2" presStyleIdx="3" presStyleCnt="5"/>
      <dgm:spPr/>
    </dgm:pt>
    <dgm:pt modelId="{0E66DD2A-07FA-4CCC-8F65-9BB4F29D0F7E}" type="pres">
      <dgm:prSet presAssocID="{A643B138-BA8F-451E-A378-997B044C579B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B39F2B-A6D9-4040-B4AB-B6D34B736610}" type="pres">
      <dgm:prSet presAssocID="{A643B138-BA8F-451E-A378-997B044C579B}" presName="hierChild3" presStyleCnt="0"/>
      <dgm:spPr/>
    </dgm:pt>
    <dgm:pt modelId="{A25C27B6-4E53-4FFF-9AB8-C14C050934EF}" type="pres">
      <dgm:prSet presAssocID="{4FCE6601-A57E-48E5-A337-DAA91F437D2A}" presName="Name10" presStyleLbl="parChTrans1D2" presStyleIdx="4" presStyleCnt="5"/>
      <dgm:spPr/>
      <dgm:t>
        <a:bodyPr/>
        <a:lstStyle/>
        <a:p>
          <a:endParaRPr lang="en-US"/>
        </a:p>
      </dgm:t>
    </dgm:pt>
    <dgm:pt modelId="{22C77F0A-6542-486B-9B1E-CE2F285F0795}" type="pres">
      <dgm:prSet presAssocID="{F53E77C2-430C-4BAC-9D1F-019A43CFFFAD}" presName="hierRoot2" presStyleCnt="0"/>
      <dgm:spPr/>
    </dgm:pt>
    <dgm:pt modelId="{FF5D08B6-5E4A-4F00-9FC7-AD7B69C644F5}" type="pres">
      <dgm:prSet presAssocID="{F53E77C2-430C-4BAC-9D1F-019A43CFFFAD}" presName="composite2" presStyleCnt="0"/>
      <dgm:spPr/>
    </dgm:pt>
    <dgm:pt modelId="{89917CE0-06C1-4280-BA0C-2BEFDF31F0A0}" type="pres">
      <dgm:prSet presAssocID="{F53E77C2-430C-4BAC-9D1F-019A43CFFFAD}" presName="background2" presStyleLbl="node2" presStyleIdx="4" presStyleCnt="5"/>
      <dgm:spPr/>
    </dgm:pt>
    <dgm:pt modelId="{069CC944-0397-4E97-8497-E62B82A898B2}" type="pres">
      <dgm:prSet presAssocID="{F53E77C2-430C-4BAC-9D1F-019A43CFFFAD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6318B4-B9CB-4110-866F-B0D1D19A262E}" type="pres">
      <dgm:prSet presAssocID="{F53E77C2-430C-4BAC-9D1F-019A43CFFFAD}" presName="hierChild3" presStyleCnt="0"/>
      <dgm:spPr/>
    </dgm:pt>
  </dgm:ptLst>
  <dgm:cxnLst>
    <dgm:cxn modelId="{48187AC3-6BF7-45E6-B9D0-76C1605BEFEF}" type="presOf" srcId="{B42FAEEB-6EB1-40F3-9FA6-D86149CF0ED8}" destId="{4697D8A9-AAA5-45CB-8171-401842AEE886}" srcOrd="0" destOrd="0" presId="urn:microsoft.com/office/officeart/2005/8/layout/hierarchy1"/>
    <dgm:cxn modelId="{6ADDFF58-044C-4440-B8AD-27D6D10675C2}" srcId="{CCFD662D-F361-4DD2-BAE3-7AB206D8F711}" destId="{DCD1C53B-AB62-4F38-A31B-014C2325F16A}" srcOrd="2" destOrd="0" parTransId="{5D0BD8C9-C15B-4515-B326-E889BCA274C3}" sibTransId="{B1495B39-812C-4493-BEBC-3C68FD5436BD}"/>
    <dgm:cxn modelId="{432AE202-5C88-4230-82ED-271A2B1148C7}" srcId="{CCFD662D-F361-4DD2-BAE3-7AB206D8F711}" destId="{4269C38B-71A7-4DDD-9EF1-0006151EAF44}" srcOrd="0" destOrd="0" parTransId="{089E1E66-DCBC-42EE-B2B3-5D29F4F229C6}" sibTransId="{B4E7668B-2436-4030-A5C2-9A5738FFED55}"/>
    <dgm:cxn modelId="{D6B71905-C898-4650-A4E6-919D2C4E341B}" type="presOf" srcId="{4269C38B-71A7-4DDD-9EF1-0006151EAF44}" destId="{3AFCF9C9-ECF9-47E6-BA0F-400999C0E427}" srcOrd="0" destOrd="0" presId="urn:microsoft.com/office/officeart/2005/8/layout/hierarchy1"/>
    <dgm:cxn modelId="{14FB2718-8C63-4811-9880-41D1CA433EEE}" srcId="{B42FAEEB-6EB1-40F3-9FA6-D86149CF0ED8}" destId="{CCFD662D-F361-4DD2-BAE3-7AB206D8F711}" srcOrd="0" destOrd="0" parTransId="{FEF8EF6D-7117-4C7F-9D96-45353B431FEE}" sibTransId="{3962AC89-18A5-4CB0-B560-CFD8470A4B47}"/>
    <dgm:cxn modelId="{82FE84C6-6CEA-4A79-825F-D2B83AF541FA}" type="presOf" srcId="{CCFD662D-F361-4DD2-BAE3-7AB206D8F711}" destId="{88DD0713-A8C2-4724-95A6-BFD5684C9E86}" srcOrd="0" destOrd="0" presId="urn:microsoft.com/office/officeart/2005/8/layout/hierarchy1"/>
    <dgm:cxn modelId="{A2367292-6465-4735-9E76-907B06C02B00}" srcId="{CCFD662D-F361-4DD2-BAE3-7AB206D8F711}" destId="{DA079B72-282C-43D7-AE7D-549EC0302073}" srcOrd="1" destOrd="0" parTransId="{492D2DD5-0F33-4A70-808B-C60A1A36A2B0}" sibTransId="{831F7FBA-1EF3-406C-92A1-2AB7CCE46D40}"/>
    <dgm:cxn modelId="{692D2293-15B5-4038-BB06-D7849022DB8B}" type="presOf" srcId="{F53E77C2-430C-4BAC-9D1F-019A43CFFFAD}" destId="{069CC944-0397-4E97-8497-E62B82A898B2}" srcOrd="0" destOrd="0" presId="urn:microsoft.com/office/officeart/2005/8/layout/hierarchy1"/>
    <dgm:cxn modelId="{E7EDB8FF-C73D-4241-B50B-EC0BE98427B9}" type="presOf" srcId="{DCD1C53B-AB62-4F38-A31B-014C2325F16A}" destId="{F15DF71C-FBD5-45B0-98A6-D1855A4EA673}" srcOrd="0" destOrd="0" presId="urn:microsoft.com/office/officeart/2005/8/layout/hierarchy1"/>
    <dgm:cxn modelId="{554A3A68-ED9F-45F5-9540-C3D281CCB6E7}" srcId="{CCFD662D-F361-4DD2-BAE3-7AB206D8F711}" destId="{A643B138-BA8F-451E-A378-997B044C579B}" srcOrd="3" destOrd="0" parTransId="{7BB874D3-C45A-47E8-BAC1-4928E0054F2A}" sibTransId="{EAD3E109-6358-4544-8884-84FF48CFD4D2}"/>
    <dgm:cxn modelId="{AE419509-EC03-467D-B08E-DECAE0A632DF}" type="presOf" srcId="{492D2DD5-0F33-4A70-808B-C60A1A36A2B0}" destId="{B12BBC6C-BAAD-4A5F-9DFA-99D2CEA3E2B4}" srcOrd="0" destOrd="0" presId="urn:microsoft.com/office/officeart/2005/8/layout/hierarchy1"/>
    <dgm:cxn modelId="{901A18DD-9425-4B14-AD83-0202C1B5EB5F}" type="presOf" srcId="{4FCE6601-A57E-48E5-A337-DAA91F437D2A}" destId="{A25C27B6-4E53-4FFF-9AB8-C14C050934EF}" srcOrd="0" destOrd="0" presId="urn:microsoft.com/office/officeart/2005/8/layout/hierarchy1"/>
    <dgm:cxn modelId="{0D3B5F63-262C-4EE1-AAEC-9445018ED11C}" type="presOf" srcId="{7BB874D3-C45A-47E8-BAC1-4928E0054F2A}" destId="{B161C06A-9459-4F4F-BBB8-0F88BD404E60}" srcOrd="0" destOrd="0" presId="urn:microsoft.com/office/officeart/2005/8/layout/hierarchy1"/>
    <dgm:cxn modelId="{5C692F4B-BF6E-47DD-B0C9-048AFA65B4E5}" srcId="{CCFD662D-F361-4DD2-BAE3-7AB206D8F711}" destId="{F53E77C2-430C-4BAC-9D1F-019A43CFFFAD}" srcOrd="4" destOrd="0" parTransId="{4FCE6601-A57E-48E5-A337-DAA91F437D2A}" sibTransId="{990F37F7-B43E-4513-AF54-2F254767D2EB}"/>
    <dgm:cxn modelId="{824C1588-F3DA-4154-9285-ADDE8EE3BA05}" type="presOf" srcId="{A643B138-BA8F-451E-A378-997B044C579B}" destId="{0E66DD2A-07FA-4CCC-8F65-9BB4F29D0F7E}" srcOrd="0" destOrd="0" presId="urn:microsoft.com/office/officeart/2005/8/layout/hierarchy1"/>
    <dgm:cxn modelId="{318D7CE2-CC04-44AB-BE28-63BD60B7DD75}" type="presOf" srcId="{5D0BD8C9-C15B-4515-B326-E889BCA274C3}" destId="{0B6C7A44-2A13-4C08-A435-E38BD3FA37F8}" srcOrd="0" destOrd="0" presId="urn:microsoft.com/office/officeart/2005/8/layout/hierarchy1"/>
    <dgm:cxn modelId="{255BFA86-5782-423C-9886-EDE796447D51}" type="presOf" srcId="{089E1E66-DCBC-42EE-B2B3-5D29F4F229C6}" destId="{C238CCD7-6B1C-4B13-97C7-64ED09E6D145}" srcOrd="0" destOrd="0" presId="urn:microsoft.com/office/officeart/2005/8/layout/hierarchy1"/>
    <dgm:cxn modelId="{7A34D5A8-2DC7-4A8A-85B1-7B9A327483EF}" type="presOf" srcId="{DA079B72-282C-43D7-AE7D-549EC0302073}" destId="{50758F86-917F-4E55-B748-C65A7DAF5295}" srcOrd="0" destOrd="0" presId="urn:microsoft.com/office/officeart/2005/8/layout/hierarchy1"/>
    <dgm:cxn modelId="{2ADB42DD-C4CE-47CC-BCA8-110365F6FF0F}" type="presParOf" srcId="{4697D8A9-AAA5-45CB-8171-401842AEE886}" destId="{B07C0BA5-B543-4F8E-91A1-C1184CD78D39}" srcOrd="0" destOrd="0" presId="urn:microsoft.com/office/officeart/2005/8/layout/hierarchy1"/>
    <dgm:cxn modelId="{B22AFE90-6B49-462B-9E33-F3293E110AED}" type="presParOf" srcId="{B07C0BA5-B543-4F8E-91A1-C1184CD78D39}" destId="{682D510E-C622-452A-91DD-4AD1FCAE9022}" srcOrd="0" destOrd="0" presId="urn:microsoft.com/office/officeart/2005/8/layout/hierarchy1"/>
    <dgm:cxn modelId="{4DE9C0D5-AFD1-4FAB-9A2E-D7BDD7DA6976}" type="presParOf" srcId="{682D510E-C622-452A-91DD-4AD1FCAE9022}" destId="{2FBE4150-A8D6-4CF9-B604-344C08DB2158}" srcOrd="0" destOrd="0" presId="urn:microsoft.com/office/officeart/2005/8/layout/hierarchy1"/>
    <dgm:cxn modelId="{1A89AA32-CB0F-4793-892D-DE8162404852}" type="presParOf" srcId="{682D510E-C622-452A-91DD-4AD1FCAE9022}" destId="{88DD0713-A8C2-4724-95A6-BFD5684C9E86}" srcOrd="1" destOrd="0" presId="urn:microsoft.com/office/officeart/2005/8/layout/hierarchy1"/>
    <dgm:cxn modelId="{65022370-65AA-4DEF-8449-8F369204BBC7}" type="presParOf" srcId="{B07C0BA5-B543-4F8E-91A1-C1184CD78D39}" destId="{F57BC277-76C3-40A3-83D9-F2BB80B6ACEB}" srcOrd="1" destOrd="0" presId="urn:microsoft.com/office/officeart/2005/8/layout/hierarchy1"/>
    <dgm:cxn modelId="{90347F0A-9118-4A96-B3E4-48ED699D1770}" type="presParOf" srcId="{F57BC277-76C3-40A3-83D9-F2BB80B6ACEB}" destId="{C238CCD7-6B1C-4B13-97C7-64ED09E6D145}" srcOrd="0" destOrd="0" presId="urn:microsoft.com/office/officeart/2005/8/layout/hierarchy1"/>
    <dgm:cxn modelId="{A1ABAA3E-8D5F-44E2-97EB-912DDB3A9BBE}" type="presParOf" srcId="{F57BC277-76C3-40A3-83D9-F2BB80B6ACEB}" destId="{04D178EE-14D1-46B3-87C0-83F9BD3C9213}" srcOrd="1" destOrd="0" presId="urn:microsoft.com/office/officeart/2005/8/layout/hierarchy1"/>
    <dgm:cxn modelId="{0285E1CB-3680-4B35-8B3F-F619D07C2F92}" type="presParOf" srcId="{04D178EE-14D1-46B3-87C0-83F9BD3C9213}" destId="{3DAE0448-6B71-4B1B-BDA5-67E9963F3C72}" srcOrd="0" destOrd="0" presId="urn:microsoft.com/office/officeart/2005/8/layout/hierarchy1"/>
    <dgm:cxn modelId="{AE37CDB3-80A4-44A0-8838-8756D71C0198}" type="presParOf" srcId="{3DAE0448-6B71-4B1B-BDA5-67E9963F3C72}" destId="{B58C4EB2-5E98-4727-8C61-B68F5DD4BDE6}" srcOrd="0" destOrd="0" presId="urn:microsoft.com/office/officeart/2005/8/layout/hierarchy1"/>
    <dgm:cxn modelId="{FAC125A8-C20B-47D3-919A-9182F1022F88}" type="presParOf" srcId="{3DAE0448-6B71-4B1B-BDA5-67E9963F3C72}" destId="{3AFCF9C9-ECF9-47E6-BA0F-400999C0E427}" srcOrd="1" destOrd="0" presId="urn:microsoft.com/office/officeart/2005/8/layout/hierarchy1"/>
    <dgm:cxn modelId="{C89F2E0D-5A08-4E9A-9044-BEFA2AADF3DF}" type="presParOf" srcId="{04D178EE-14D1-46B3-87C0-83F9BD3C9213}" destId="{56ECE350-6299-4AC2-863B-6A58DF20D241}" srcOrd="1" destOrd="0" presId="urn:microsoft.com/office/officeart/2005/8/layout/hierarchy1"/>
    <dgm:cxn modelId="{2DB934C1-580D-4D5A-9386-6CFE0C911D2D}" type="presParOf" srcId="{F57BC277-76C3-40A3-83D9-F2BB80B6ACEB}" destId="{B12BBC6C-BAAD-4A5F-9DFA-99D2CEA3E2B4}" srcOrd="2" destOrd="0" presId="urn:microsoft.com/office/officeart/2005/8/layout/hierarchy1"/>
    <dgm:cxn modelId="{E3016D82-2E08-4897-BFDF-3A398B4235EF}" type="presParOf" srcId="{F57BC277-76C3-40A3-83D9-F2BB80B6ACEB}" destId="{91DB534B-70A2-44CC-856F-9F7B3AD07287}" srcOrd="3" destOrd="0" presId="urn:microsoft.com/office/officeart/2005/8/layout/hierarchy1"/>
    <dgm:cxn modelId="{981E1032-53E4-4F81-95D0-E3DAE75DAE87}" type="presParOf" srcId="{91DB534B-70A2-44CC-856F-9F7B3AD07287}" destId="{05C26EBC-0694-4154-8F78-7D125F4D8C0B}" srcOrd="0" destOrd="0" presId="urn:microsoft.com/office/officeart/2005/8/layout/hierarchy1"/>
    <dgm:cxn modelId="{7CA2BACB-14A2-4FF1-B956-FD05B02A5ED1}" type="presParOf" srcId="{05C26EBC-0694-4154-8F78-7D125F4D8C0B}" destId="{86107907-212F-414B-AD10-DB6CFAA5CF50}" srcOrd="0" destOrd="0" presId="urn:microsoft.com/office/officeart/2005/8/layout/hierarchy1"/>
    <dgm:cxn modelId="{C05AD692-9ADD-4EE6-8432-CB4EAA285180}" type="presParOf" srcId="{05C26EBC-0694-4154-8F78-7D125F4D8C0B}" destId="{50758F86-917F-4E55-B748-C65A7DAF5295}" srcOrd="1" destOrd="0" presId="urn:microsoft.com/office/officeart/2005/8/layout/hierarchy1"/>
    <dgm:cxn modelId="{4BD72D5A-75ED-41AA-A2E5-837F84C910C8}" type="presParOf" srcId="{91DB534B-70A2-44CC-856F-9F7B3AD07287}" destId="{1E45E51F-2063-4F6D-A1B8-566B429457C3}" srcOrd="1" destOrd="0" presId="urn:microsoft.com/office/officeart/2005/8/layout/hierarchy1"/>
    <dgm:cxn modelId="{C23FC2FF-8515-4E1D-B1F8-96DE695D01F3}" type="presParOf" srcId="{F57BC277-76C3-40A3-83D9-F2BB80B6ACEB}" destId="{0B6C7A44-2A13-4C08-A435-E38BD3FA37F8}" srcOrd="4" destOrd="0" presId="urn:microsoft.com/office/officeart/2005/8/layout/hierarchy1"/>
    <dgm:cxn modelId="{262E2440-CB12-44E2-B627-135983579CF2}" type="presParOf" srcId="{F57BC277-76C3-40A3-83D9-F2BB80B6ACEB}" destId="{127BD09E-D6AF-4AAD-8B0D-4CD040018E56}" srcOrd="5" destOrd="0" presId="urn:microsoft.com/office/officeart/2005/8/layout/hierarchy1"/>
    <dgm:cxn modelId="{24FCAC28-3F65-44B6-9929-7996854B213C}" type="presParOf" srcId="{127BD09E-D6AF-4AAD-8B0D-4CD040018E56}" destId="{767AC1ED-3A3B-4A4B-9E5C-6A791BDA6E4C}" srcOrd="0" destOrd="0" presId="urn:microsoft.com/office/officeart/2005/8/layout/hierarchy1"/>
    <dgm:cxn modelId="{EC05ECA1-0C86-419C-9DDA-81A85CFC7247}" type="presParOf" srcId="{767AC1ED-3A3B-4A4B-9E5C-6A791BDA6E4C}" destId="{38F82E90-64C5-43E0-87DB-B42E8DCFB1E0}" srcOrd="0" destOrd="0" presId="urn:microsoft.com/office/officeart/2005/8/layout/hierarchy1"/>
    <dgm:cxn modelId="{1CAA9C09-1147-4E64-8DE1-2E68D83FFE96}" type="presParOf" srcId="{767AC1ED-3A3B-4A4B-9E5C-6A791BDA6E4C}" destId="{F15DF71C-FBD5-45B0-98A6-D1855A4EA673}" srcOrd="1" destOrd="0" presId="urn:microsoft.com/office/officeart/2005/8/layout/hierarchy1"/>
    <dgm:cxn modelId="{3759FADE-3874-4D41-BA85-E11EA3BF6B6F}" type="presParOf" srcId="{127BD09E-D6AF-4AAD-8B0D-4CD040018E56}" destId="{2156F571-4143-4B2D-BB52-3D150E61F047}" srcOrd="1" destOrd="0" presId="urn:microsoft.com/office/officeart/2005/8/layout/hierarchy1"/>
    <dgm:cxn modelId="{09123633-2F78-415C-AD25-F0165780DC49}" type="presParOf" srcId="{F57BC277-76C3-40A3-83D9-F2BB80B6ACEB}" destId="{B161C06A-9459-4F4F-BBB8-0F88BD404E60}" srcOrd="6" destOrd="0" presId="urn:microsoft.com/office/officeart/2005/8/layout/hierarchy1"/>
    <dgm:cxn modelId="{C40CDA65-8600-4232-96C9-6A9ABC140369}" type="presParOf" srcId="{F57BC277-76C3-40A3-83D9-F2BB80B6ACEB}" destId="{74416986-5CF1-4780-95E8-CB52161203EB}" srcOrd="7" destOrd="0" presId="urn:microsoft.com/office/officeart/2005/8/layout/hierarchy1"/>
    <dgm:cxn modelId="{31CB7818-EB83-44DC-8CF5-FAD24B1882E8}" type="presParOf" srcId="{74416986-5CF1-4780-95E8-CB52161203EB}" destId="{526C3D97-C64F-4764-B423-3002E053FF56}" srcOrd="0" destOrd="0" presId="urn:microsoft.com/office/officeart/2005/8/layout/hierarchy1"/>
    <dgm:cxn modelId="{0B6EF723-4609-447A-9FC7-10DF089BA7D8}" type="presParOf" srcId="{526C3D97-C64F-4764-B423-3002E053FF56}" destId="{A8699796-EEC6-498C-8C52-9982E5B6E231}" srcOrd="0" destOrd="0" presId="urn:microsoft.com/office/officeart/2005/8/layout/hierarchy1"/>
    <dgm:cxn modelId="{33CBEB3E-6EBE-4B0A-9B4A-B8BA29858939}" type="presParOf" srcId="{526C3D97-C64F-4764-B423-3002E053FF56}" destId="{0E66DD2A-07FA-4CCC-8F65-9BB4F29D0F7E}" srcOrd="1" destOrd="0" presId="urn:microsoft.com/office/officeart/2005/8/layout/hierarchy1"/>
    <dgm:cxn modelId="{F8AF7268-2FEE-4AE5-990E-017C9BFC0687}" type="presParOf" srcId="{74416986-5CF1-4780-95E8-CB52161203EB}" destId="{3AB39F2B-A6D9-4040-B4AB-B6D34B736610}" srcOrd="1" destOrd="0" presId="urn:microsoft.com/office/officeart/2005/8/layout/hierarchy1"/>
    <dgm:cxn modelId="{8D0FCB21-EA80-4597-859E-4D9F3803174A}" type="presParOf" srcId="{F57BC277-76C3-40A3-83D9-F2BB80B6ACEB}" destId="{A25C27B6-4E53-4FFF-9AB8-C14C050934EF}" srcOrd="8" destOrd="0" presId="urn:microsoft.com/office/officeart/2005/8/layout/hierarchy1"/>
    <dgm:cxn modelId="{DB122CD9-A687-4EF4-A8C4-5886C754D2B4}" type="presParOf" srcId="{F57BC277-76C3-40A3-83D9-F2BB80B6ACEB}" destId="{22C77F0A-6542-486B-9B1E-CE2F285F0795}" srcOrd="9" destOrd="0" presId="urn:microsoft.com/office/officeart/2005/8/layout/hierarchy1"/>
    <dgm:cxn modelId="{18C69C7F-9941-47DE-89EA-BE98FF287A91}" type="presParOf" srcId="{22C77F0A-6542-486B-9B1E-CE2F285F0795}" destId="{FF5D08B6-5E4A-4F00-9FC7-AD7B69C644F5}" srcOrd="0" destOrd="0" presId="urn:microsoft.com/office/officeart/2005/8/layout/hierarchy1"/>
    <dgm:cxn modelId="{19C6AEEB-74AA-4B40-9001-F8CC9DBE9D09}" type="presParOf" srcId="{FF5D08B6-5E4A-4F00-9FC7-AD7B69C644F5}" destId="{89917CE0-06C1-4280-BA0C-2BEFDF31F0A0}" srcOrd="0" destOrd="0" presId="urn:microsoft.com/office/officeart/2005/8/layout/hierarchy1"/>
    <dgm:cxn modelId="{48EE87CC-664B-4C85-A058-E917B28E1A34}" type="presParOf" srcId="{FF5D08B6-5E4A-4F00-9FC7-AD7B69C644F5}" destId="{069CC944-0397-4E97-8497-E62B82A898B2}" srcOrd="1" destOrd="0" presId="urn:microsoft.com/office/officeart/2005/8/layout/hierarchy1"/>
    <dgm:cxn modelId="{CDC61A80-52D4-43E6-B74D-7151E73AF0A9}" type="presParOf" srcId="{22C77F0A-6542-486B-9B1E-CE2F285F0795}" destId="{3A6318B4-B9CB-4110-866F-B0D1D19A262E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DA8DEB-A67B-4BFC-A43C-B39BD58300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0C768A-D582-433E-9133-1514238363A2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smtClean="0"/>
            <a:t>DDG</a:t>
          </a:r>
          <a:endParaRPr lang="en-US" sz="2000" dirty="0"/>
        </a:p>
      </dgm:t>
    </dgm:pt>
    <dgm:pt modelId="{89949249-A4B2-49BB-950C-51D1F5698839}" type="parTrans" cxnId="{72D25C4B-426C-4166-A4AA-934BA3961E5C}">
      <dgm:prSet/>
      <dgm:spPr/>
      <dgm:t>
        <a:bodyPr/>
        <a:lstStyle/>
        <a:p>
          <a:endParaRPr lang="en-US"/>
        </a:p>
      </dgm:t>
    </dgm:pt>
    <dgm:pt modelId="{397268EE-046B-41AA-B1D1-8513FB500BA9}" type="sibTrans" cxnId="{72D25C4B-426C-4166-A4AA-934BA3961E5C}">
      <dgm:prSet/>
      <dgm:spPr/>
      <dgm:t>
        <a:bodyPr/>
        <a:lstStyle/>
        <a:p>
          <a:endParaRPr lang="en-US"/>
        </a:p>
      </dgm:t>
    </dgm:pt>
    <dgm:pt modelId="{B8E7D03C-D042-4C90-85CC-44B7F0ABAFAD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/>
            <a:t>CD: BUDGET MANAGEMENT</a:t>
          </a:r>
          <a:endParaRPr lang="en-US" sz="1400" dirty="0"/>
        </a:p>
      </dgm:t>
    </dgm:pt>
    <dgm:pt modelId="{046E6435-03E6-49EE-8FBB-B143755AAB42}" type="parTrans" cxnId="{7520F96B-4E4A-4835-AB74-DB20AD5928E3}">
      <dgm:prSet/>
      <dgm:spPr/>
      <dgm:t>
        <a:bodyPr/>
        <a:lstStyle/>
        <a:p>
          <a:endParaRPr lang="en-US"/>
        </a:p>
      </dgm:t>
    </dgm:pt>
    <dgm:pt modelId="{BA55F9EA-7D5F-4C00-99ED-18B093707603}" type="sibTrans" cxnId="{7520F96B-4E4A-4835-AB74-DB20AD5928E3}">
      <dgm:prSet/>
      <dgm:spPr/>
      <dgm:t>
        <a:bodyPr/>
        <a:lstStyle/>
        <a:p>
          <a:endParaRPr lang="en-US"/>
        </a:p>
      </dgm:t>
    </dgm:pt>
    <dgm:pt modelId="{D4991A54-DEAC-4101-BFDA-A51C3BC292A3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200" dirty="0" smtClean="0"/>
            <a:t>CD: FISCAL POLICY AND ECONOMIC</a:t>
          </a:r>
          <a:r>
            <a:rPr lang="en-US" sz="1100" dirty="0" smtClean="0"/>
            <a:t> ANALYSIS</a:t>
          </a:r>
          <a:endParaRPr lang="en-US" sz="1100" dirty="0"/>
        </a:p>
      </dgm:t>
    </dgm:pt>
    <dgm:pt modelId="{79E8D72A-8038-427C-9F5E-1BA40E69A0E6}" type="parTrans" cxnId="{16E618B1-17B7-4A1C-86BC-515A3AFBB32E}">
      <dgm:prSet/>
      <dgm:spPr/>
      <dgm:t>
        <a:bodyPr/>
        <a:lstStyle/>
        <a:p>
          <a:endParaRPr lang="en-US"/>
        </a:p>
      </dgm:t>
    </dgm:pt>
    <dgm:pt modelId="{CCEC957F-1818-4B92-A431-6F31439C5F83}" type="sibTrans" cxnId="{16E618B1-17B7-4A1C-86BC-515A3AFBB32E}">
      <dgm:prSet/>
      <dgm:spPr/>
      <dgm:t>
        <a:bodyPr/>
        <a:lstStyle/>
        <a:p>
          <a:endParaRPr lang="en-US"/>
        </a:p>
      </dgm:t>
    </dgm:pt>
    <dgm:pt modelId="{79DA718B-6A63-4529-A117-0BB721129969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/>
            <a:t>CD: PUBLIC FINANCE</a:t>
          </a:r>
          <a:endParaRPr lang="en-US" sz="1400" dirty="0"/>
        </a:p>
      </dgm:t>
    </dgm:pt>
    <dgm:pt modelId="{202AD4AC-EFD1-4D25-9987-7CA716D43E14}" type="parTrans" cxnId="{E2D32E59-8A5D-4582-8DA6-733ADAAAE90E}">
      <dgm:prSet/>
      <dgm:spPr/>
      <dgm:t>
        <a:bodyPr/>
        <a:lstStyle/>
        <a:p>
          <a:endParaRPr lang="en-US"/>
        </a:p>
      </dgm:t>
    </dgm:pt>
    <dgm:pt modelId="{CC7037E8-765C-42D9-922E-AA042D793FA2}" type="sibTrans" cxnId="{E2D32E59-8A5D-4582-8DA6-733ADAAAE90E}">
      <dgm:prSet/>
      <dgm:spPr/>
      <dgm:t>
        <a:bodyPr/>
        <a:lstStyle/>
        <a:p>
          <a:endParaRPr lang="en-US"/>
        </a:p>
      </dgm:t>
    </dgm:pt>
    <dgm:pt modelId="{3384BF25-7562-4D02-BF27-056408CFFB24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/>
            <a:t>CD: MUNICIPAL FINANCIAL MANAGEMENT</a:t>
          </a:r>
          <a:endParaRPr lang="en-US" sz="1400" dirty="0"/>
        </a:p>
      </dgm:t>
    </dgm:pt>
    <dgm:pt modelId="{04FC42EE-8C89-45A1-B212-12FBFD168291}" type="parTrans" cxnId="{E9B53578-F5DA-4888-8101-8933CBD209CE}">
      <dgm:prSet/>
      <dgm:spPr/>
      <dgm:t>
        <a:bodyPr/>
        <a:lstStyle/>
        <a:p>
          <a:endParaRPr lang="en-US"/>
        </a:p>
      </dgm:t>
    </dgm:pt>
    <dgm:pt modelId="{009450A9-45E5-45DB-90B3-A45541E849D7}" type="sibTrans" cxnId="{E9B53578-F5DA-4888-8101-8933CBD209CE}">
      <dgm:prSet/>
      <dgm:spPr/>
      <dgm:t>
        <a:bodyPr/>
        <a:lstStyle/>
        <a:p>
          <a:endParaRPr lang="en-US"/>
        </a:p>
      </dgm:t>
    </dgm:pt>
    <dgm:pt modelId="{31230CD1-9DCE-46D8-A51D-90C1A9C73BFC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DIRECTORATE: ECONOMIC ANALYSIS</a:t>
          </a:r>
          <a:endParaRPr lang="en-US" sz="1400" dirty="0"/>
        </a:p>
      </dgm:t>
    </dgm:pt>
    <dgm:pt modelId="{EC357F1B-919B-49DE-92AB-E86360D1354A}" type="parTrans" cxnId="{65459441-1E94-49C4-9F3B-921C12DAC68D}">
      <dgm:prSet/>
      <dgm:spPr/>
      <dgm:t>
        <a:bodyPr/>
        <a:lstStyle/>
        <a:p>
          <a:endParaRPr lang="en-US"/>
        </a:p>
      </dgm:t>
    </dgm:pt>
    <dgm:pt modelId="{5DEE1B09-E0B2-4EB7-9422-CDE973B45BB1}" type="sibTrans" cxnId="{65459441-1E94-49C4-9F3B-921C12DAC68D}">
      <dgm:prSet/>
      <dgm:spPr/>
      <dgm:t>
        <a:bodyPr/>
        <a:lstStyle/>
        <a:p>
          <a:endParaRPr lang="en-US"/>
        </a:p>
      </dgm:t>
    </dgm:pt>
    <dgm:pt modelId="{465A96BB-5F27-4731-A0A5-1903A7B29BE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/>
            <a:t>DIRECTORATE:FISCAL POLICY</a:t>
          </a:r>
          <a:endParaRPr lang="en-US" sz="1400" dirty="0"/>
        </a:p>
      </dgm:t>
    </dgm:pt>
    <dgm:pt modelId="{3CFA86EF-238D-4F00-9BAB-63EEA2FB12AC}" type="parTrans" cxnId="{B92A39BC-45B6-4F0C-8952-2E6AE3C3CEA9}">
      <dgm:prSet/>
      <dgm:spPr/>
      <dgm:t>
        <a:bodyPr/>
        <a:lstStyle/>
        <a:p>
          <a:endParaRPr lang="en-US"/>
        </a:p>
      </dgm:t>
    </dgm:pt>
    <dgm:pt modelId="{D94A5C44-7467-4D28-985A-C9206FFA3F25}" type="sibTrans" cxnId="{B92A39BC-45B6-4F0C-8952-2E6AE3C3CEA9}">
      <dgm:prSet/>
      <dgm:spPr/>
      <dgm:t>
        <a:bodyPr/>
        <a:lstStyle/>
        <a:p>
          <a:endParaRPr lang="en-US"/>
        </a:p>
      </dgm:t>
    </dgm:pt>
    <dgm:pt modelId="{E50FCAAC-6D89-43C9-822A-F53538DDEA68}" type="pres">
      <dgm:prSet presAssocID="{CDDA8DEB-A67B-4BFC-A43C-B39BD58300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AA6EC84-E619-4C1D-A940-10B0A0A93D0D}" type="pres">
      <dgm:prSet presAssocID="{8B0C768A-D582-433E-9133-1514238363A2}" presName="hierRoot1" presStyleCnt="0">
        <dgm:presLayoutVars>
          <dgm:hierBranch val="init"/>
        </dgm:presLayoutVars>
      </dgm:prSet>
      <dgm:spPr/>
    </dgm:pt>
    <dgm:pt modelId="{57D20485-0A93-4D0B-A555-99FFB043E7F3}" type="pres">
      <dgm:prSet presAssocID="{8B0C768A-D582-433E-9133-1514238363A2}" presName="rootComposite1" presStyleCnt="0"/>
      <dgm:spPr/>
    </dgm:pt>
    <dgm:pt modelId="{CF93CC37-D2F4-4EF5-BD26-889D4E8DCEBD}" type="pres">
      <dgm:prSet presAssocID="{8B0C768A-D582-433E-9133-1514238363A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B607F8-9EF1-4642-8D68-79F4A3495039}" type="pres">
      <dgm:prSet presAssocID="{8B0C768A-D582-433E-9133-1514238363A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6F619DB-9D75-4B62-BE77-493B1AF00621}" type="pres">
      <dgm:prSet presAssocID="{8B0C768A-D582-433E-9133-1514238363A2}" presName="hierChild2" presStyleCnt="0"/>
      <dgm:spPr/>
    </dgm:pt>
    <dgm:pt modelId="{802418D5-9D4D-49F1-A35F-8F06C0E894EE}" type="pres">
      <dgm:prSet presAssocID="{046E6435-03E6-49EE-8FBB-B143755AAB42}" presName="Name37" presStyleLbl="parChTrans1D2" presStyleIdx="0" presStyleCnt="4"/>
      <dgm:spPr/>
      <dgm:t>
        <a:bodyPr/>
        <a:lstStyle/>
        <a:p>
          <a:endParaRPr lang="en-US"/>
        </a:p>
      </dgm:t>
    </dgm:pt>
    <dgm:pt modelId="{6BEEF36D-3ADB-4C64-B41B-3A0731B01C51}" type="pres">
      <dgm:prSet presAssocID="{B8E7D03C-D042-4C90-85CC-44B7F0ABAFAD}" presName="hierRoot2" presStyleCnt="0">
        <dgm:presLayoutVars>
          <dgm:hierBranch val="init"/>
        </dgm:presLayoutVars>
      </dgm:prSet>
      <dgm:spPr/>
    </dgm:pt>
    <dgm:pt modelId="{4E478A9B-59F7-49BA-931F-75B28F37EC0D}" type="pres">
      <dgm:prSet presAssocID="{B8E7D03C-D042-4C90-85CC-44B7F0ABAFAD}" presName="rootComposite" presStyleCnt="0"/>
      <dgm:spPr/>
    </dgm:pt>
    <dgm:pt modelId="{592D2BBD-5A99-48F2-86C5-D741CE395E25}" type="pres">
      <dgm:prSet presAssocID="{B8E7D03C-D042-4C90-85CC-44B7F0ABAFA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389C10-93E2-46B5-B198-95211C9DA851}" type="pres">
      <dgm:prSet presAssocID="{B8E7D03C-D042-4C90-85CC-44B7F0ABAFAD}" presName="rootConnector" presStyleLbl="node2" presStyleIdx="0" presStyleCnt="4"/>
      <dgm:spPr/>
      <dgm:t>
        <a:bodyPr/>
        <a:lstStyle/>
        <a:p>
          <a:endParaRPr lang="en-US"/>
        </a:p>
      </dgm:t>
    </dgm:pt>
    <dgm:pt modelId="{D22003BF-7EED-4AC5-ACD2-A730BBF5FE1A}" type="pres">
      <dgm:prSet presAssocID="{B8E7D03C-D042-4C90-85CC-44B7F0ABAFAD}" presName="hierChild4" presStyleCnt="0"/>
      <dgm:spPr/>
    </dgm:pt>
    <dgm:pt modelId="{5043E5FA-02CE-46F1-A9B4-95EA0B0AABA7}" type="pres">
      <dgm:prSet presAssocID="{B8E7D03C-D042-4C90-85CC-44B7F0ABAFAD}" presName="hierChild5" presStyleCnt="0"/>
      <dgm:spPr/>
    </dgm:pt>
    <dgm:pt modelId="{C9380FF7-7A98-4459-9511-EABA85E13EDA}" type="pres">
      <dgm:prSet presAssocID="{79E8D72A-8038-427C-9F5E-1BA40E69A0E6}" presName="Name37" presStyleLbl="parChTrans1D2" presStyleIdx="1" presStyleCnt="4"/>
      <dgm:spPr/>
      <dgm:t>
        <a:bodyPr/>
        <a:lstStyle/>
        <a:p>
          <a:endParaRPr lang="en-US"/>
        </a:p>
      </dgm:t>
    </dgm:pt>
    <dgm:pt modelId="{3A52DC81-5056-42EC-A544-2596E68A8470}" type="pres">
      <dgm:prSet presAssocID="{D4991A54-DEAC-4101-BFDA-A51C3BC292A3}" presName="hierRoot2" presStyleCnt="0">
        <dgm:presLayoutVars>
          <dgm:hierBranch val="init"/>
        </dgm:presLayoutVars>
      </dgm:prSet>
      <dgm:spPr/>
    </dgm:pt>
    <dgm:pt modelId="{DDDB8983-853E-4A13-9E0B-1934F511E7B1}" type="pres">
      <dgm:prSet presAssocID="{D4991A54-DEAC-4101-BFDA-A51C3BC292A3}" presName="rootComposite" presStyleCnt="0"/>
      <dgm:spPr/>
    </dgm:pt>
    <dgm:pt modelId="{E3A85E43-8A4C-41AA-B278-1E7D00C5B53B}" type="pres">
      <dgm:prSet presAssocID="{D4991A54-DEAC-4101-BFDA-A51C3BC292A3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876C5F-D011-4958-94F0-F79FF1772630}" type="pres">
      <dgm:prSet presAssocID="{D4991A54-DEAC-4101-BFDA-A51C3BC292A3}" presName="rootConnector" presStyleLbl="node2" presStyleIdx="1" presStyleCnt="4"/>
      <dgm:spPr/>
      <dgm:t>
        <a:bodyPr/>
        <a:lstStyle/>
        <a:p>
          <a:endParaRPr lang="en-US"/>
        </a:p>
      </dgm:t>
    </dgm:pt>
    <dgm:pt modelId="{4692F1F8-72BE-488F-94C1-9AA63E1DC5CC}" type="pres">
      <dgm:prSet presAssocID="{D4991A54-DEAC-4101-BFDA-A51C3BC292A3}" presName="hierChild4" presStyleCnt="0"/>
      <dgm:spPr/>
    </dgm:pt>
    <dgm:pt modelId="{CC173FCC-461F-46A2-A7A1-4F4484464513}" type="pres">
      <dgm:prSet presAssocID="{EC357F1B-919B-49DE-92AB-E86360D1354A}" presName="Name37" presStyleLbl="parChTrans1D3" presStyleIdx="0" presStyleCnt="2"/>
      <dgm:spPr/>
      <dgm:t>
        <a:bodyPr/>
        <a:lstStyle/>
        <a:p>
          <a:endParaRPr lang="en-US"/>
        </a:p>
      </dgm:t>
    </dgm:pt>
    <dgm:pt modelId="{90C9315D-71D5-4CB8-8B7B-7183397CD802}" type="pres">
      <dgm:prSet presAssocID="{31230CD1-9DCE-46D8-A51D-90C1A9C73BFC}" presName="hierRoot2" presStyleCnt="0">
        <dgm:presLayoutVars>
          <dgm:hierBranch val="init"/>
        </dgm:presLayoutVars>
      </dgm:prSet>
      <dgm:spPr/>
    </dgm:pt>
    <dgm:pt modelId="{4AC1AD76-AFB7-40FC-BEEA-5F7070A7E88B}" type="pres">
      <dgm:prSet presAssocID="{31230CD1-9DCE-46D8-A51D-90C1A9C73BFC}" presName="rootComposite" presStyleCnt="0"/>
      <dgm:spPr/>
    </dgm:pt>
    <dgm:pt modelId="{210008FA-2DFB-4BBC-BEBE-0886ED38D8A3}" type="pres">
      <dgm:prSet presAssocID="{31230CD1-9DCE-46D8-A51D-90C1A9C73BF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14AEFE-53BA-4569-B2FC-92CC727856D5}" type="pres">
      <dgm:prSet presAssocID="{31230CD1-9DCE-46D8-A51D-90C1A9C73BFC}" presName="rootConnector" presStyleLbl="node3" presStyleIdx="0" presStyleCnt="2"/>
      <dgm:spPr/>
      <dgm:t>
        <a:bodyPr/>
        <a:lstStyle/>
        <a:p>
          <a:endParaRPr lang="en-US"/>
        </a:p>
      </dgm:t>
    </dgm:pt>
    <dgm:pt modelId="{38327120-E1B3-40A4-BECE-418C9D691A95}" type="pres">
      <dgm:prSet presAssocID="{31230CD1-9DCE-46D8-A51D-90C1A9C73BFC}" presName="hierChild4" presStyleCnt="0"/>
      <dgm:spPr/>
    </dgm:pt>
    <dgm:pt modelId="{F2C1313A-5258-4230-8DA1-87B8A3B7DC06}" type="pres">
      <dgm:prSet presAssocID="{31230CD1-9DCE-46D8-A51D-90C1A9C73BFC}" presName="hierChild5" presStyleCnt="0"/>
      <dgm:spPr/>
    </dgm:pt>
    <dgm:pt modelId="{B7A7AEF8-56C4-4BDA-A863-97EF89A673AF}" type="pres">
      <dgm:prSet presAssocID="{3CFA86EF-238D-4F00-9BAB-63EEA2FB12AC}" presName="Name37" presStyleLbl="parChTrans1D3" presStyleIdx="1" presStyleCnt="2"/>
      <dgm:spPr/>
      <dgm:t>
        <a:bodyPr/>
        <a:lstStyle/>
        <a:p>
          <a:endParaRPr lang="en-US"/>
        </a:p>
      </dgm:t>
    </dgm:pt>
    <dgm:pt modelId="{A507CCC7-D00A-47F0-A4D8-D12135EA2C27}" type="pres">
      <dgm:prSet presAssocID="{465A96BB-5F27-4731-A0A5-1903A7B29BEF}" presName="hierRoot2" presStyleCnt="0">
        <dgm:presLayoutVars>
          <dgm:hierBranch val="init"/>
        </dgm:presLayoutVars>
      </dgm:prSet>
      <dgm:spPr/>
    </dgm:pt>
    <dgm:pt modelId="{A6EFA1A6-67A1-4CF3-AE98-F77F6357F2D5}" type="pres">
      <dgm:prSet presAssocID="{465A96BB-5F27-4731-A0A5-1903A7B29BEF}" presName="rootComposite" presStyleCnt="0"/>
      <dgm:spPr/>
    </dgm:pt>
    <dgm:pt modelId="{90286E54-CD34-4583-8A4E-FC0FFF1B13D9}" type="pres">
      <dgm:prSet presAssocID="{465A96BB-5F27-4731-A0A5-1903A7B29BEF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8028D4-DBBD-4E82-8DE9-74E1EF2A0CD5}" type="pres">
      <dgm:prSet presAssocID="{465A96BB-5F27-4731-A0A5-1903A7B29BEF}" presName="rootConnector" presStyleLbl="node3" presStyleIdx="1" presStyleCnt="2"/>
      <dgm:spPr/>
      <dgm:t>
        <a:bodyPr/>
        <a:lstStyle/>
        <a:p>
          <a:endParaRPr lang="en-US"/>
        </a:p>
      </dgm:t>
    </dgm:pt>
    <dgm:pt modelId="{D4A161E1-A781-4217-ADF2-E0419EEB0504}" type="pres">
      <dgm:prSet presAssocID="{465A96BB-5F27-4731-A0A5-1903A7B29BEF}" presName="hierChild4" presStyleCnt="0"/>
      <dgm:spPr/>
    </dgm:pt>
    <dgm:pt modelId="{3AD96FFC-A08A-471A-9C86-7162149E46BC}" type="pres">
      <dgm:prSet presAssocID="{465A96BB-5F27-4731-A0A5-1903A7B29BEF}" presName="hierChild5" presStyleCnt="0"/>
      <dgm:spPr/>
    </dgm:pt>
    <dgm:pt modelId="{B17949E6-3985-4876-AA70-18F5753BEE1E}" type="pres">
      <dgm:prSet presAssocID="{D4991A54-DEAC-4101-BFDA-A51C3BC292A3}" presName="hierChild5" presStyleCnt="0"/>
      <dgm:spPr/>
    </dgm:pt>
    <dgm:pt modelId="{06D30D32-DFD2-4874-B2EB-20486D02D996}" type="pres">
      <dgm:prSet presAssocID="{202AD4AC-EFD1-4D25-9987-7CA716D43E14}" presName="Name37" presStyleLbl="parChTrans1D2" presStyleIdx="2" presStyleCnt="4"/>
      <dgm:spPr/>
      <dgm:t>
        <a:bodyPr/>
        <a:lstStyle/>
        <a:p>
          <a:endParaRPr lang="en-US"/>
        </a:p>
      </dgm:t>
    </dgm:pt>
    <dgm:pt modelId="{9A272F22-62BC-4935-91B9-05F33AA490F5}" type="pres">
      <dgm:prSet presAssocID="{79DA718B-6A63-4529-A117-0BB721129969}" presName="hierRoot2" presStyleCnt="0">
        <dgm:presLayoutVars>
          <dgm:hierBranch val="init"/>
        </dgm:presLayoutVars>
      </dgm:prSet>
      <dgm:spPr/>
    </dgm:pt>
    <dgm:pt modelId="{DCCB557C-23A8-4EC1-9817-B3AD772F0B1F}" type="pres">
      <dgm:prSet presAssocID="{79DA718B-6A63-4529-A117-0BB721129969}" presName="rootComposite" presStyleCnt="0"/>
      <dgm:spPr/>
    </dgm:pt>
    <dgm:pt modelId="{DDB96A38-96EB-455D-BAF3-22A620D2E300}" type="pres">
      <dgm:prSet presAssocID="{79DA718B-6A63-4529-A117-0BB721129969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7E3892-0C32-49FD-947F-BDE70241A8DF}" type="pres">
      <dgm:prSet presAssocID="{79DA718B-6A63-4529-A117-0BB721129969}" presName="rootConnector" presStyleLbl="node2" presStyleIdx="2" presStyleCnt="4"/>
      <dgm:spPr/>
      <dgm:t>
        <a:bodyPr/>
        <a:lstStyle/>
        <a:p>
          <a:endParaRPr lang="en-US"/>
        </a:p>
      </dgm:t>
    </dgm:pt>
    <dgm:pt modelId="{C560E55F-D4F0-4DFC-A733-436F8A1CF11C}" type="pres">
      <dgm:prSet presAssocID="{79DA718B-6A63-4529-A117-0BB721129969}" presName="hierChild4" presStyleCnt="0"/>
      <dgm:spPr/>
    </dgm:pt>
    <dgm:pt modelId="{6675E6B0-AFB4-4013-864D-8C66DF101361}" type="pres">
      <dgm:prSet presAssocID="{79DA718B-6A63-4529-A117-0BB721129969}" presName="hierChild5" presStyleCnt="0"/>
      <dgm:spPr/>
    </dgm:pt>
    <dgm:pt modelId="{FDD06F55-686A-418E-848E-31DD6238C95C}" type="pres">
      <dgm:prSet presAssocID="{04FC42EE-8C89-45A1-B212-12FBFD168291}" presName="Name37" presStyleLbl="parChTrans1D2" presStyleIdx="3" presStyleCnt="4"/>
      <dgm:spPr/>
      <dgm:t>
        <a:bodyPr/>
        <a:lstStyle/>
        <a:p>
          <a:endParaRPr lang="en-US"/>
        </a:p>
      </dgm:t>
    </dgm:pt>
    <dgm:pt modelId="{02A18AFA-B75A-40AE-BBA7-A6D02736CDF1}" type="pres">
      <dgm:prSet presAssocID="{3384BF25-7562-4D02-BF27-056408CFFB24}" presName="hierRoot2" presStyleCnt="0">
        <dgm:presLayoutVars>
          <dgm:hierBranch val="init"/>
        </dgm:presLayoutVars>
      </dgm:prSet>
      <dgm:spPr/>
    </dgm:pt>
    <dgm:pt modelId="{BFF2C36F-0834-4736-8D63-F2F544FEBCB7}" type="pres">
      <dgm:prSet presAssocID="{3384BF25-7562-4D02-BF27-056408CFFB24}" presName="rootComposite" presStyleCnt="0"/>
      <dgm:spPr/>
    </dgm:pt>
    <dgm:pt modelId="{A941E256-55FA-438F-8AA0-FBF976C88D30}" type="pres">
      <dgm:prSet presAssocID="{3384BF25-7562-4D02-BF27-056408CFFB2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C54E11-6B29-47D3-901C-63F654C4E8C8}" type="pres">
      <dgm:prSet presAssocID="{3384BF25-7562-4D02-BF27-056408CFFB24}" presName="rootConnector" presStyleLbl="node2" presStyleIdx="3" presStyleCnt="4"/>
      <dgm:spPr/>
      <dgm:t>
        <a:bodyPr/>
        <a:lstStyle/>
        <a:p>
          <a:endParaRPr lang="en-US"/>
        </a:p>
      </dgm:t>
    </dgm:pt>
    <dgm:pt modelId="{15D8604E-E7A8-4076-A02D-BB99F2BCB03B}" type="pres">
      <dgm:prSet presAssocID="{3384BF25-7562-4D02-BF27-056408CFFB24}" presName="hierChild4" presStyleCnt="0"/>
      <dgm:spPr/>
    </dgm:pt>
    <dgm:pt modelId="{5CE3A9B1-25C6-4B46-A60F-41414DD2B44B}" type="pres">
      <dgm:prSet presAssocID="{3384BF25-7562-4D02-BF27-056408CFFB24}" presName="hierChild5" presStyleCnt="0"/>
      <dgm:spPr/>
    </dgm:pt>
    <dgm:pt modelId="{0F0EA760-75B2-4E91-82ED-25B95E65F9EE}" type="pres">
      <dgm:prSet presAssocID="{8B0C768A-D582-433E-9133-1514238363A2}" presName="hierChild3" presStyleCnt="0"/>
      <dgm:spPr/>
    </dgm:pt>
  </dgm:ptLst>
  <dgm:cxnLst>
    <dgm:cxn modelId="{C3B1D48A-9DC3-409C-A871-455FABBF39F4}" type="presOf" srcId="{465A96BB-5F27-4731-A0A5-1903A7B29BEF}" destId="{E58028D4-DBBD-4E82-8DE9-74E1EF2A0CD5}" srcOrd="1" destOrd="0" presId="urn:microsoft.com/office/officeart/2005/8/layout/orgChart1"/>
    <dgm:cxn modelId="{A9B5F3C0-4C1B-4EB6-97A7-55E3D3169B8C}" type="presOf" srcId="{202AD4AC-EFD1-4D25-9987-7CA716D43E14}" destId="{06D30D32-DFD2-4874-B2EB-20486D02D996}" srcOrd="0" destOrd="0" presId="urn:microsoft.com/office/officeart/2005/8/layout/orgChart1"/>
    <dgm:cxn modelId="{E9B53578-F5DA-4888-8101-8933CBD209CE}" srcId="{8B0C768A-D582-433E-9133-1514238363A2}" destId="{3384BF25-7562-4D02-BF27-056408CFFB24}" srcOrd="3" destOrd="0" parTransId="{04FC42EE-8C89-45A1-B212-12FBFD168291}" sibTransId="{009450A9-45E5-45DB-90B3-A45541E849D7}"/>
    <dgm:cxn modelId="{1D1E1D5C-219E-4FC2-8587-D7C3CD33BAF6}" type="presOf" srcId="{D4991A54-DEAC-4101-BFDA-A51C3BC292A3}" destId="{E3A85E43-8A4C-41AA-B278-1E7D00C5B53B}" srcOrd="0" destOrd="0" presId="urn:microsoft.com/office/officeart/2005/8/layout/orgChart1"/>
    <dgm:cxn modelId="{16E618B1-17B7-4A1C-86BC-515A3AFBB32E}" srcId="{8B0C768A-D582-433E-9133-1514238363A2}" destId="{D4991A54-DEAC-4101-BFDA-A51C3BC292A3}" srcOrd="1" destOrd="0" parTransId="{79E8D72A-8038-427C-9F5E-1BA40E69A0E6}" sibTransId="{CCEC957F-1818-4B92-A431-6F31439C5F83}"/>
    <dgm:cxn modelId="{E1C13BE6-F77B-46DB-9F97-60B09D99DE5B}" type="presOf" srcId="{D4991A54-DEAC-4101-BFDA-A51C3BC292A3}" destId="{A9876C5F-D011-4958-94F0-F79FF1772630}" srcOrd="1" destOrd="0" presId="urn:microsoft.com/office/officeart/2005/8/layout/orgChart1"/>
    <dgm:cxn modelId="{06355E23-FF7B-404F-8D5A-8B7E28D1407A}" type="presOf" srcId="{3384BF25-7562-4D02-BF27-056408CFFB24}" destId="{A1C54E11-6B29-47D3-901C-63F654C4E8C8}" srcOrd="1" destOrd="0" presId="urn:microsoft.com/office/officeart/2005/8/layout/orgChart1"/>
    <dgm:cxn modelId="{B92A39BC-45B6-4F0C-8952-2E6AE3C3CEA9}" srcId="{D4991A54-DEAC-4101-BFDA-A51C3BC292A3}" destId="{465A96BB-5F27-4731-A0A5-1903A7B29BEF}" srcOrd="1" destOrd="0" parTransId="{3CFA86EF-238D-4F00-9BAB-63EEA2FB12AC}" sibTransId="{D94A5C44-7467-4D28-985A-C9206FFA3F25}"/>
    <dgm:cxn modelId="{E2D32E59-8A5D-4582-8DA6-733ADAAAE90E}" srcId="{8B0C768A-D582-433E-9133-1514238363A2}" destId="{79DA718B-6A63-4529-A117-0BB721129969}" srcOrd="2" destOrd="0" parTransId="{202AD4AC-EFD1-4D25-9987-7CA716D43E14}" sibTransId="{CC7037E8-765C-42D9-922E-AA042D793FA2}"/>
    <dgm:cxn modelId="{455323E3-5C68-49EE-9286-B7BAA3CE3B3C}" type="presOf" srcId="{79DA718B-6A63-4529-A117-0BB721129969}" destId="{DDB96A38-96EB-455D-BAF3-22A620D2E300}" srcOrd="0" destOrd="0" presId="urn:microsoft.com/office/officeart/2005/8/layout/orgChart1"/>
    <dgm:cxn modelId="{4F81DF6D-D772-4B22-8945-5D0565467FA6}" type="presOf" srcId="{B8E7D03C-D042-4C90-85CC-44B7F0ABAFAD}" destId="{592D2BBD-5A99-48F2-86C5-D741CE395E25}" srcOrd="0" destOrd="0" presId="urn:microsoft.com/office/officeart/2005/8/layout/orgChart1"/>
    <dgm:cxn modelId="{72D25C4B-426C-4166-A4AA-934BA3961E5C}" srcId="{CDDA8DEB-A67B-4BFC-A43C-B39BD5830065}" destId="{8B0C768A-D582-433E-9133-1514238363A2}" srcOrd="0" destOrd="0" parTransId="{89949249-A4B2-49BB-950C-51D1F5698839}" sibTransId="{397268EE-046B-41AA-B1D1-8513FB500BA9}"/>
    <dgm:cxn modelId="{503AB32F-32E8-45D4-91E0-F40FEE21A607}" type="presOf" srcId="{EC357F1B-919B-49DE-92AB-E86360D1354A}" destId="{CC173FCC-461F-46A2-A7A1-4F4484464513}" srcOrd="0" destOrd="0" presId="urn:microsoft.com/office/officeart/2005/8/layout/orgChart1"/>
    <dgm:cxn modelId="{68223D98-D8C6-4239-8CAA-915A6C0DAC88}" type="presOf" srcId="{046E6435-03E6-49EE-8FBB-B143755AAB42}" destId="{802418D5-9D4D-49F1-A35F-8F06C0E894EE}" srcOrd="0" destOrd="0" presId="urn:microsoft.com/office/officeart/2005/8/layout/orgChart1"/>
    <dgm:cxn modelId="{4B8828D9-B4A7-410A-AF2D-CA7FBAF4E6BB}" type="presOf" srcId="{79DA718B-6A63-4529-A117-0BB721129969}" destId="{CE7E3892-0C32-49FD-947F-BDE70241A8DF}" srcOrd="1" destOrd="0" presId="urn:microsoft.com/office/officeart/2005/8/layout/orgChart1"/>
    <dgm:cxn modelId="{536D4CEA-6EC7-4C45-9CA9-42D0EC04CE8A}" type="presOf" srcId="{31230CD1-9DCE-46D8-A51D-90C1A9C73BFC}" destId="{8F14AEFE-53BA-4569-B2FC-92CC727856D5}" srcOrd="1" destOrd="0" presId="urn:microsoft.com/office/officeart/2005/8/layout/orgChart1"/>
    <dgm:cxn modelId="{C2F1052A-B93B-4E94-A6B5-498CCD652ACC}" type="presOf" srcId="{31230CD1-9DCE-46D8-A51D-90C1A9C73BFC}" destId="{210008FA-2DFB-4BBC-BEBE-0886ED38D8A3}" srcOrd="0" destOrd="0" presId="urn:microsoft.com/office/officeart/2005/8/layout/orgChart1"/>
    <dgm:cxn modelId="{D7B0EB00-83AF-410F-8867-D12C10E45BF3}" type="presOf" srcId="{8B0C768A-D582-433E-9133-1514238363A2}" destId="{CF93CC37-D2F4-4EF5-BD26-889D4E8DCEBD}" srcOrd="0" destOrd="0" presId="urn:microsoft.com/office/officeart/2005/8/layout/orgChart1"/>
    <dgm:cxn modelId="{7FF5F226-62D1-47F8-96CA-5097C2C0ED1F}" type="presOf" srcId="{79E8D72A-8038-427C-9F5E-1BA40E69A0E6}" destId="{C9380FF7-7A98-4459-9511-EABA85E13EDA}" srcOrd="0" destOrd="0" presId="urn:microsoft.com/office/officeart/2005/8/layout/orgChart1"/>
    <dgm:cxn modelId="{4B9A2482-9B7D-423A-917D-E5B4E7509AE2}" type="presOf" srcId="{3384BF25-7562-4D02-BF27-056408CFFB24}" destId="{A941E256-55FA-438F-8AA0-FBF976C88D30}" srcOrd="0" destOrd="0" presId="urn:microsoft.com/office/officeart/2005/8/layout/orgChart1"/>
    <dgm:cxn modelId="{7520F96B-4E4A-4835-AB74-DB20AD5928E3}" srcId="{8B0C768A-D582-433E-9133-1514238363A2}" destId="{B8E7D03C-D042-4C90-85CC-44B7F0ABAFAD}" srcOrd="0" destOrd="0" parTransId="{046E6435-03E6-49EE-8FBB-B143755AAB42}" sibTransId="{BA55F9EA-7D5F-4C00-99ED-18B093707603}"/>
    <dgm:cxn modelId="{3F009D0F-120B-4024-A1EC-505B7F0F5FB6}" type="presOf" srcId="{465A96BB-5F27-4731-A0A5-1903A7B29BEF}" destId="{90286E54-CD34-4583-8A4E-FC0FFF1B13D9}" srcOrd="0" destOrd="0" presId="urn:microsoft.com/office/officeart/2005/8/layout/orgChart1"/>
    <dgm:cxn modelId="{7C8173D1-50B0-45C5-AD9D-1AA48D013779}" type="presOf" srcId="{CDDA8DEB-A67B-4BFC-A43C-B39BD5830065}" destId="{E50FCAAC-6D89-43C9-822A-F53538DDEA68}" srcOrd="0" destOrd="0" presId="urn:microsoft.com/office/officeart/2005/8/layout/orgChart1"/>
    <dgm:cxn modelId="{74BB8B22-4802-4030-B14B-646BAA24DFA8}" type="presOf" srcId="{3CFA86EF-238D-4F00-9BAB-63EEA2FB12AC}" destId="{B7A7AEF8-56C4-4BDA-A863-97EF89A673AF}" srcOrd="0" destOrd="0" presId="urn:microsoft.com/office/officeart/2005/8/layout/orgChart1"/>
    <dgm:cxn modelId="{65459441-1E94-49C4-9F3B-921C12DAC68D}" srcId="{D4991A54-DEAC-4101-BFDA-A51C3BC292A3}" destId="{31230CD1-9DCE-46D8-A51D-90C1A9C73BFC}" srcOrd="0" destOrd="0" parTransId="{EC357F1B-919B-49DE-92AB-E86360D1354A}" sibTransId="{5DEE1B09-E0B2-4EB7-9422-CDE973B45BB1}"/>
    <dgm:cxn modelId="{9D2AD491-3F4E-4545-A47C-546E7D78B5C4}" type="presOf" srcId="{B8E7D03C-D042-4C90-85CC-44B7F0ABAFAD}" destId="{0A389C10-93E2-46B5-B198-95211C9DA851}" srcOrd="1" destOrd="0" presId="urn:microsoft.com/office/officeart/2005/8/layout/orgChart1"/>
    <dgm:cxn modelId="{44A5A56A-89D2-46B1-A593-91E15592C2D6}" type="presOf" srcId="{04FC42EE-8C89-45A1-B212-12FBFD168291}" destId="{FDD06F55-686A-418E-848E-31DD6238C95C}" srcOrd="0" destOrd="0" presId="urn:microsoft.com/office/officeart/2005/8/layout/orgChart1"/>
    <dgm:cxn modelId="{D4686FCE-08A9-4169-9743-5B27D983653F}" type="presOf" srcId="{8B0C768A-D582-433E-9133-1514238363A2}" destId="{72B607F8-9EF1-4642-8D68-79F4A3495039}" srcOrd="1" destOrd="0" presId="urn:microsoft.com/office/officeart/2005/8/layout/orgChart1"/>
    <dgm:cxn modelId="{65F3864B-F39C-4575-987B-FC1877073D32}" type="presParOf" srcId="{E50FCAAC-6D89-43C9-822A-F53538DDEA68}" destId="{3AA6EC84-E619-4C1D-A940-10B0A0A93D0D}" srcOrd="0" destOrd="0" presId="urn:microsoft.com/office/officeart/2005/8/layout/orgChart1"/>
    <dgm:cxn modelId="{F84B6C97-313B-4BE7-AAED-BB8A4CA1B6DB}" type="presParOf" srcId="{3AA6EC84-E619-4C1D-A940-10B0A0A93D0D}" destId="{57D20485-0A93-4D0B-A555-99FFB043E7F3}" srcOrd="0" destOrd="0" presId="urn:microsoft.com/office/officeart/2005/8/layout/orgChart1"/>
    <dgm:cxn modelId="{A411B899-B9C8-45FC-A3D2-B6F6FB9740BD}" type="presParOf" srcId="{57D20485-0A93-4D0B-A555-99FFB043E7F3}" destId="{CF93CC37-D2F4-4EF5-BD26-889D4E8DCEBD}" srcOrd="0" destOrd="0" presId="urn:microsoft.com/office/officeart/2005/8/layout/orgChart1"/>
    <dgm:cxn modelId="{A8C2B148-257C-4496-B931-67A09B420657}" type="presParOf" srcId="{57D20485-0A93-4D0B-A555-99FFB043E7F3}" destId="{72B607F8-9EF1-4642-8D68-79F4A3495039}" srcOrd="1" destOrd="0" presId="urn:microsoft.com/office/officeart/2005/8/layout/orgChart1"/>
    <dgm:cxn modelId="{4A17132D-5BB3-487A-BFDC-AE75A3D426DF}" type="presParOf" srcId="{3AA6EC84-E619-4C1D-A940-10B0A0A93D0D}" destId="{A6F619DB-9D75-4B62-BE77-493B1AF00621}" srcOrd="1" destOrd="0" presId="urn:microsoft.com/office/officeart/2005/8/layout/orgChart1"/>
    <dgm:cxn modelId="{E9E662AF-B947-48BE-9ED4-225692AA4DEC}" type="presParOf" srcId="{A6F619DB-9D75-4B62-BE77-493B1AF00621}" destId="{802418D5-9D4D-49F1-A35F-8F06C0E894EE}" srcOrd="0" destOrd="0" presId="urn:microsoft.com/office/officeart/2005/8/layout/orgChart1"/>
    <dgm:cxn modelId="{2B5D95A9-05C7-4147-84E8-4550608C060C}" type="presParOf" srcId="{A6F619DB-9D75-4B62-BE77-493B1AF00621}" destId="{6BEEF36D-3ADB-4C64-B41B-3A0731B01C51}" srcOrd="1" destOrd="0" presId="urn:microsoft.com/office/officeart/2005/8/layout/orgChart1"/>
    <dgm:cxn modelId="{7CBD10EA-72C2-4DAD-A93F-31BB211A4726}" type="presParOf" srcId="{6BEEF36D-3ADB-4C64-B41B-3A0731B01C51}" destId="{4E478A9B-59F7-49BA-931F-75B28F37EC0D}" srcOrd="0" destOrd="0" presId="urn:microsoft.com/office/officeart/2005/8/layout/orgChart1"/>
    <dgm:cxn modelId="{5A667027-0476-4027-9E91-A06C8FF6E2C2}" type="presParOf" srcId="{4E478A9B-59F7-49BA-931F-75B28F37EC0D}" destId="{592D2BBD-5A99-48F2-86C5-D741CE395E25}" srcOrd="0" destOrd="0" presId="urn:microsoft.com/office/officeart/2005/8/layout/orgChart1"/>
    <dgm:cxn modelId="{1CA50CA2-EADC-4697-AB04-48D10F0507AA}" type="presParOf" srcId="{4E478A9B-59F7-49BA-931F-75B28F37EC0D}" destId="{0A389C10-93E2-46B5-B198-95211C9DA851}" srcOrd="1" destOrd="0" presId="urn:microsoft.com/office/officeart/2005/8/layout/orgChart1"/>
    <dgm:cxn modelId="{CCA79849-D772-491F-8FAE-F994E97CC80E}" type="presParOf" srcId="{6BEEF36D-3ADB-4C64-B41B-3A0731B01C51}" destId="{D22003BF-7EED-4AC5-ACD2-A730BBF5FE1A}" srcOrd="1" destOrd="0" presId="urn:microsoft.com/office/officeart/2005/8/layout/orgChart1"/>
    <dgm:cxn modelId="{7F3F506F-87A4-43EC-A8D7-06461B29A218}" type="presParOf" srcId="{6BEEF36D-3ADB-4C64-B41B-3A0731B01C51}" destId="{5043E5FA-02CE-46F1-A9B4-95EA0B0AABA7}" srcOrd="2" destOrd="0" presId="urn:microsoft.com/office/officeart/2005/8/layout/orgChart1"/>
    <dgm:cxn modelId="{3B59B1A0-465E-413B-BD29-CD7DB51F3FB5}" type="presParOf" srcId="{A6F619DB-9D75-4B62-BE77-493B1AF00621}" destId="{C9380FF7-7A98-4459-9511-EABA85E13EDA}" srcOrd="2" destOrd="0" presId="urn:microsoft.com/office/officeart/2005/8/layout/orgChart1"/>
    <dgm:cxn modelId="{D0E21E95-106B-43E4-AD3B-9298E53C448E}" type="presParOf" srcId="{A6F619DB-9D75-4B62-BE77-493B1AF00621}" destId="{3A52DC81-5056-42EC-A544-2596E68A8470}" srcOrd="3" destOrd="0" presId="urn:microsoft.com/office/officeart/2005/8/layout/orgChart1"/>
    <dgm:cxn modelId="{BF0E4F72-1A3C-433E-9850-EB9A1A87CF46}" type="presParOf" srcId="{3A52DC81-5056-42EC-A544-2596E68A8470}" destId="{DDDB8983-853E-4A13-9E0B-1934F511E7B1}" srcOrd="0" destOrd="0" presId="urn:microsoft.com/office/officeart/2005/8/layout/orgChart1"/>
    <dgm:cxn modelId="{D3BA94CD-A58D-4688-827F-AA189D0C87AE}" type="presParOf" srcId="{DDDB8983-853E-4A13-9E0B-1934F511E7B1}" destId="{E3A85E43-8A4C-41AA-B278-1E7D00C5B53B}" srcOrd="0" destOrd="0" presId="urn:microsoft.com/office/officeart/2005/8/layout/orgChart1"/>
    <dgm:cxn modelId="{F0EDCD15-91BE-454B-AD40-E76E1A89EB0C}" type="presParOf" srcId="{DDDB8983-853E-4A13-9E0B-1934F511E7B1}" destId="{A9876C5F-D011-4958-94F0-F79FF1772630}" srcOrd="1" destOrd="0" presId="urn:microsoft.com/office/officeart/2005/8/layout/orgChart1"/>
    <dgm:cxn modelId="{23BB0AFC-0E51-446A-88E2-725EC62D3A70}" type="presParOf" srcId="{3A52DC81-5056-42EC-A544-2596E68A8470}" destId="{4692F1F8-72BE-488F-94C1-9AA63E1DC5CC}" srcOrd="1" destOrd="0" presId="urn:microsoft.com/office/officeart/2005/8/layout/orgChart1"/>
    <dgm:cxn modelId="{08A6A1D5-8AC0-4213-92AD-C9858EE867CF}" type="presParOf" srcId="{4692F1F8-72BE-488F-94C1-9AA63E1DC5CC}" destId="{CC173FCC-461F-46A2-A7A1-4F4484464513}" srcOrd="0" destOrd="0" presId="urn:microsoft.com/office/officeart/2005/8/layout/orgChart1"/>
    <dgm:cxn modelId="{6628439D-CA93-40B1-8D9F-39076B4778D9}" type="presParOf" srcId="{4692F1F8-72BE-488F-94C1-9AA63E1DC5CC}" destId="{90C9315D-71D5-4CB8-8B7B-7183397CD802}" srcOrd="1" destOrd="0" presId="urn:microsoft.com/office/officeart/2005/8/layout/orgChart1"/>
    <dgm:cxn modelId="{AB6D1B34-B963-4F88-B622-A94B804B1E2D}" type="presParOf" srcId="{90C9315D-71D5-4CB8-8B7B-7183397CD802}" destId="{4AC1AD76-AFB7-40FC-BEEA-5F7070A7E88B}" srcOrd="0" destOrd="0" presId="urn:microsoft.com/office/officeart/2005/8/layout/orgChart1"/>
    <dgm:cxn modelId="{8676DD05-2DB9-46C8-A059-1E112E882010}" type="presParOf" srcId="{4AC1AD76-AFB7-40FC-BEEA-5F7070A7E88B}" destId="{210008FA-2DFB-4BBC-BEBE-0886ED38D8A3}" srcOrd="0" destOrd="0" presId="urn:microsoft.com/office/officeart/2005/8/layout/orgChart1"/>
    <dgm:cxn modelId="{297A0E6F-4C3B-4BBF-B6C3-47EC20B2F76B}" type="presParOf" srcId="{4AC1AD76-AFB7-40FC-BEEA-5F7070A7E88B}" destId="{8F14AEFE-53BA-4569-B2FC-92CC727856D5}" srcOrd="1" destOrd="0" presId="urn:microsoft.com/office/officeart/2005/8/layout/orgChart1"/>
    <dgm:cxn modelId="{C0DECAD8-90E1-45A8-B832-5C72CCB5F3E8}" type="presParOf" srcId="{90C9315D-71D5-4CB8-8B7B-7183397CD802}" destId="{38327120-E1B3-40A4-BECE-418C9D691A95}" srcOrd="1" destOrd="0" presId="urn:microsoft.com/office/officeart/2005/8/layout/orgChart1"/>
    <dgm:cxn modelId="{4B4A2E77-31CB-470A-9E46-D6425A347B66}" type="presParOf" srcId="{90C9315D-71D5-4CB8-8B7B-7183397CD802}" destId="{F2C1313A-5258-4230-8DA1-87B8A3B7DC06}" srcOrd="2" destOrd="0" presId="urn:microsoft.com/office/officeart/2005/8/layout/orgChart1"/>
    <dgm:cxn modelId="{350E536B-6286-4ADD-872F-9A5145446BC0}" type="presParOf" srcId="{4692F1F8-72BE-488F-94C1-9AA63E1DC5CC}" destId="{B7A7AEF8-56C4-4BDA-A863-97EF89A673AF}" srcOrd="2" destOrd="0" presId="urn:microsoft.com/office/officeart/2005/8/layout/orgChart1"/>
    <dgm:cxn modelId="{928746DF-8A47-4EFC-ABE8-8339748242F0}" type="presParOf" srcId="{4692F1F8-72BE-488F-94C1-9AA63E1DC5CC}" destId="{A507CCC7-D00A-47F0-A4D8-D12135EA2C27}" srcOrd="3" destOrd="0" presId="urn:microsoft.com/office/officeart/2005/8/layout/orgChart1"/>
    <dgm:cxn modelId="{F1AAFE54-3819-4720-9404-C752C6AC3A43}" type="presParOf" srcId="{A507CCC7-D00A-47F0-A4D8-D12135EA2C27}" destId="{A6EFA1A6-67A1-4CF3-AE98-F77F6357F2D5}" srcOrd="0" destOrd="0" presId="urn:microsoft.com/office/officeart/2005/8/layout/orgChart1"/>
    <dgm:cxn modelId="{8541A109-33B1-44FB-AF0B-4D4ECDD99E26}" type="presParOf" srcId="{A6EFA1A6-67A1-4CF3-AE98-F77F6357F2D5}" destId="{90286E54-CD34-4583-8A4E-FC0FFF1B13D9}" srcOrd="0" destOrd="0" presId="urn:microsoft.com/office/officeart/2005/8/layout/orgChart1"/>
    <dgm:cxn modelId="{F61A3AC4-8A34-4B26-804B-1697E94221AE}" type="presParOf" srcId="{A6EFA1A6-67A1-4CF3-AE98-F77F6357F2D5}" destId="{E58028D4-DBBD-4E82-8DE9-74E1EF2A0CD5}" srcOrd="1" destOrd="0" presId="urn:microsoft.com/office/officeart/2005/8/layout/orgChart1"/>
    <dgm:cxn modelId="{1262BCD4-A827-4C7E-9DC7-436DF41B0E87}" type="presParOf" srcId="{A507CCC7-D00A-47F0-A4D8-D12135EA2C27}" destId="{D4A161E1-A781-4217-ADF2-E0419EEB0504}" srcOrd="1" destOrd="0" presId="urn:microsoft.com/office/officeart/2005/8/layout/orgChart1"/>
    <dgm:cxn modelId="{741E6853-EE34-4DB1-BECE-66571AA2A6BD}" type="presParOf" srcId="{A507CCC7-D00A-47F0-A4D8-D12135EA2C27}" destId="{3AD96FFC-A08A-471A-9C86-7162149E46BC}" srcOrd="2" destOrd="0" presId="urn:microsoft.com/office/officeart/2005/8/layout/orgChart1"/>
    <dgm:cxn modelId="{0E3125C8-7AF7-4FEE-A901-1EA3763E2926}" type="presParOf" srcId="{3A52DC81-5056-42EC-A544-2596E68A8470}" destId="{B17949E6-3985-4876-AA70-18F5753BEE1E}" srcOrd="2" destOrd="0" presId="urn:microsoft.com/office/officeart/2005/8/layout/orgChart1"/>
    <dgm:cxn modelId="{D13617A5-B393-4412-ACA3-7D972706BAA7}" type="presParOf" srcId="{A6F619DB-9D75-4B62-BE77-493B1AF00621}" destId="{06D30D32-DFD2-4874-B2EB-20486D02D996}" srcOrd="4" destOrd="0" presId="urn:microsoft.com/office/officeart/2005/8/layout/orgChart1"/>
    <dgm:cxn modelId="{511FE8EE-EDFB-4832-A5AE-D1DC97334630}" type="presParOf" srcId="{A6F619DB-9D75-4B62-BE77-493B1AF00621}" destId="{9A272F22-62BC-4935-91B9-05F33AA490F5}" srcOrd="5" destOrd="0" presId="urn:microsoft.com/office/officeart/2005/8/layout/orgChart1"/>
    <dgm:cxn modelId="{9F77E267-2FC7-4B04-9723-EE2AD825FC62}" type="presParOf" srcId="{9A272F22-62BC-4935-91B9-05F33AA490F5}" destId="{DCCB557C-23A8-4EC1-9817-B3AD772F0B1F}" srcOrd="0" destOrd="0" presId="urn:microsoft.com/office/officeart/2005/8/layout/orgChart1"/>
    <dgm:cxn modelId="{2A09B265-5D50-4AF1-9E9D-B5A941875C8D}" type="presParOf" srcId="{DCCB557C-23A8-4EC1-9817-B3AD772F0B1F}" destId="{DDB96A38-96EB-455D-BAF3-22A620D2E300}" srcOrd="0" destOrd="0" presId="urn:microsoft.com/office/officeart/2005/8/layout/orgChart1"/>
    <dgm:cxn modelId="{3E67AFF4-01BA-4DD0-9A79-234D69736EF8}" type="presParOf" srcId="{DCCB557C-23A8-4EC1-9817-B3AD772F0B1F}" destId="{CE7E3892-0C32-49FD-947F-BDE70241A8DF}" srcOrd="1" destOrd="0" presId="urn:microsoft.com/office/officeart/2005/8/layout/orgChart1"/>
    <dgm:cxn modelId="{81A39A09-DAC3-4930-85D5-2EFA4280D1FA}" type="presParOf" srcId="{9A272F22-62BC-4935-91B9-05F33AA490F5}" destId="{C560E55F-D4F0-4DFC-A733-436F8A1CF11C}" srcOrd="1" destOrd="0" presId="urn:microsoft.com/office/officeart/2005/8/layout/orgChart1"/>
    <dgm:cxn modelId="{F1C9EB3E-7A98-450F-B39C-F37A5D01B6CC}" type="presParOf" srcId="{9A272F22-62BC-4935-91B9-05F33AA490F5}" destId="{6675E6B0-AFB4-4013-864D-8C66DF101361}" srcOrd="2" destOrd="0" presId="urn:microsoft.com/office/officeart/2005/8/layout/orgChart1"/>
    <dgm:cxn modelId="{BCCBA4FE-59B6-4064-BB72-E8001E949207}" type="presParOf" srcId="{A6F619DB-9D75-4B62-BE77-493B1AF00621}" destId="{FDD06F55-686A-418E-848E-31DD6238C95C}" srcOrd="6" destOrd="0" presId="urn:microsoft.com/office/officeart/2005/8/layout/orgChart1"/>
    <dgm:cxn modelId="{C3FF1832-D630-45B8-8039-A12D8E4463DC}" type="presParOf" srcId="{A6F619DB-9D75-4B62-BE77-493B1AF00621}" destId="{02A18AFA-B75A-40AE-BBA7-A6D02736CDF1}" srcOrd="7" destOrd="0" presId="urn:microsoft.com/office/officeart/2005/8/layout/orgChart1"/>
    <dgm:cxn modelId="{32A39C15-0932-4B85-8597-EE9FC48374B0}" type="presParOf" srcId="{02A18AFA-B75A-40AE-BBA7-A6D02736CDF1}" destId="{BFF2C36F-0834-4736-8D63-F2F544FEBCB7}" srcOrd="0" destOrd="0" presId="urn:microsoft.com/office/officeart/2005/8/layout/orgChart1"/>
    <dgm:cxn modelId="{1468A32B-4FCB-4212-82A7-768FC0D8FD94}" type="presParOf" srcId="{BFF2C36F-0834-4736-8D63-F2F544FEBCB7}" destId="{A941E256-55FA-438F-8AA0-FBF976C88D30}" srcOrd="0" destOrd="0" presId="urn:microsoft.com/office/officeart/2005/8/layout/orgChart1"/>
    <dgm:cxn modelId="{21C43B41-8134-4C63-95FB-A7A13958E73B}" type="presParOf" srcId="{BFF2C36F-0834-4736-8D63-F2F544FEBCB7}" destId="{A1C54E11-6B29-47D3-901C-63F654C4E8C8}" srcOrd="1" destOrd="0" presId="urn:microsoft.com/office/officeart/2005/8/layout/orgChart1"/>
    <dgm:cxn modelId="{3A7E0060-D5A3-4BF0-9F4A-F971FCEA2ED7}" type="presParOf" srcId="{02A18AFA-B75A-40AE-BBA7-A6D02736CDF1}" destId="{15D8604E-E7A8-4076-A02D-BB99F2BCB03B}" srcOrd="1" destOrd="0" presId="urn:microsoft.com/office/officeart/2005/8/layout/orgChart1"/>
    <dgm:cxn modelId="{E81D096D-E7CC-47CA-BD6B-FE3CC52F48FB}" type="presParOf" srcId="{02A18AFA-B75A-40AE-BBA7-A6D02736CDF1}" destId="{5CE3A9B1-25C6-4B46-A60F-41414DD2B44B}" srcOrd="2" destOrd="0" presId="urn:microsoft.com/office/officeart/2005/8/layout/orgChart1"/>
    <dgm:cxn modelId="{DB592FFB-282F-40A3-B1BF-02206E8E75C8}" type="presParOf" srcId="{3AA6EC84-E619-4C1D-A940-10B0A0A93D0D}" destId="{0F0EA760-75B2-4E91-82ED-25B95E65F9EE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C6F4D-E53C-4A2A-AB1E-BB1E2DE24045}" type="datetimeFigureOut">
              <a:rPr lang="en-US" smtClean="0"/>
              <a:pPr/>
              <a:t>10/6/2009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19F00-9911-4FA3-B2F9-B910FC9F28D5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48A88-37BA-4AE6-B2B8-67FA6EC5E84B}" type="datetimeFigureOut">
              <a:rPr lang="en-US" smtClean="0"/>
              <a:pPr/>
              <a:t>10/6/2009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104E1-402C-4310-8027-0CC74AB2779D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104E1-402C-4310-8027-0CC74AB2779D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13C66-ACB8-4DF6-BC7F-5E98E1FE8DAC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A50D-E38E-471B-B9F0-73F804888896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B578-FF7E-430F-AE03-51707B589CC3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CFC3-147D-48A9-9FF4-B22A02EE8352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109A2-4AA0-4833-87C2-25A1AF0B44B1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954E-D3A0-462D-9D7C-4037A216A5BB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74FD-36CA-48EE-BF18-C3E80BB01433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8185-119B-4618-8982-A013E6C529FB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33F33-638E-4A7B-992A-CF4BC8353595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841A5-EAAA-416B-BFB5-E1FCB2F17E87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F638-41E6-4967-AD69-4886102B54F8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C8BF3-6EF3-4AAD-A1D0-0510E25894C9}" type="datetime1">
              <a:rPr lang="en-US" smtClean="0"/>
              <a:pPr/>
              <a:t>10/6/2009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5019C-6B2E-4F0B-A085-785112F898B1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wm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158" y="714356"/>
            <a:ext cx="7715304" cy="49292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Z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        </a:t>
            </a:r>
          </a:p>
          <a:p>
            <a:pPr algn="ctr">
              <a:buNone/>
            </a:pPr>
            <a:endParaRPr lang="en-Z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haroni" pitchFamily="2" charset="-79"/>
              <a:cs typeface="Aharoni" pitchFamily="2" charset="-79"/>
            </a:endParaRPr>
          </a:p>
          <a:p>
            <a:pPr algn="ctr">
              <a:buNone/>
            </a:pPr>
            <a:r>
              <a:rPr lang="en-Z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NORTH WEST PROVINCE</a:t>
            </a:r>
          </a:p>
          <a:p>
            <a:pPr algn="ctr">
              <a:buNone/>
            </a:pPr>
            <a:r>
              <a:rPr lang="en-Z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THE PROVINCIAL TREASURY</a:t>
            </a:r>
          </a:p>
          <a:p>
            <a:pPr algn="ctr">
              <a:buNone/>
            </a:pPr>
            <a:endParaRPr lang="en-ZA" dirty="0" smtClean="0"/>
          </a:p>
          <a:p>
            <a:pPr algn="ctr">
              <a:buNone/>
            </a:pPr>
            <a:r>
              <a:rPr lang="en-ZA" b="1" dirty="0" smtClean="0"/>
              <a:t>INAUGURATION MEETING FOR THE PROVINCIAL ECONOMIST FORUM</a:t>
            </a:r>
          </a:p>
          <a:p>
            <a:pPr algn="ctr">
              <a:buNone/>
            </a:pPr>
            <a:r>
              <a:rPr lang="en-ZA" sz="2000" dirty="0" smtClean="0">
                <a:latin typeface="Arial Black" pitchFamily="34" charset="0"/>
                <a:cs typeface="Aharoni" pitchFamily="2" charset="-79"/>
              </a:rPr>
              <a:t>1 October 2009</a:t>
            </a:r>
            <a:endParaRPr lang="en-ZA" sz="2000" dirty="0">
              <a:latin typeface="Arial Black" pitchFamily="34" charset="0"/>
              <a:cs typeface="Aharoni" pitchFamily="2" charset="-79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00034" y="142852"/>
            <a:ext cx="1571636" cy="1785950"/>
            <a:chOff x="2467" y="2688"/>
            <a:chExt cx="693" cy="720"/>
          </a:xfrm>
        </p:grpSpPr>
        <p:pic>
          <p:nvPicPr>
            <p:cNvPr id="7" name="Pictur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67" y="2688"/>
              <a:ext cx="693" cy="631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497" y="3264"/>
              <a:ext cx="6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algn="ctr"/>
              <a:r>
                <a:rPr lang="en-GB" sz="700" dirty="0">
                  <a:ea typeface="SimSun" pitchFamily="2" charset="-122"/>
                  <a:cs typeface="Arial" charset="0"/>
                </a:rPr>
                <a:t>North West Province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mtClean="0"/>
              <a:t>NW PROVINCAL TREASURY</a:t>
            </a:r>
            <a:endParaRPr lang="en-ZA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2</a:t>
            </a:fld>
            <a:endParaRPr lang="en-ZA" dirty="0"/>
          </a:p>
        </p:txBody>
      </p:sp>
      <p:sp>
        <p:nvSpPr>
          <p:cNvPr id="6" name="Rectangle 5"/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7715272" y="214290"/>
            <a:ext cx="1214446" cy="1143008"/>
            <a:chOff x="2467" y="2688"/>
            <a:chExt cx="693" cy="720"/>
          </a:xfrm>
        </p:grpSpPr>
        <p:pic>
          <p:nvPicPr>
            <p:cNvPr id="12" name="Picture 5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67" y="2688"/>
              <a:ext cx="693" cy="631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2497" y="3264"/>
              <a:ext cx="6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algn="ctr"/>
              <a:r>
                <a:rPr lang="en-GB" sz="700" dirty="0">
                  <a:ea typeface="SimSun" pitchFamily="2" charset="-122"/>
                  <a:cs typeface="Arial" charset="0"/>
                </a:rPr>
                <a:t>North West Province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Autofit/>
          </a:bodyPr>
          <a:lstStyle/>
          <a:p>
            <a:pPr algn="ctr"/>
            <a:r>
              <a:rPr lang="en-ZA" sz="3200" dirty="0" smtClean="0"/>
              <a:t>BRANCH: SUSTAINABLE RESOURCE MANAGEMENT 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7467600" cy="4929222"/>
          </a:xfrm>
        </p:spPr>
        <p:txBody>
          <a:bodyPr>
            <a:normAutofit/>
          </a:bodyPr>
          <a:lstStyle/>
          <a:p>
            <a:pPr lvl="1"/>
            <a:endParaRPr lang="en-ZA" dirty="0" smtClean="0"/>
          </a:p>
          <a:p>
            <a:endParaRPr lang="en-ZA" dirty="0" smtClean="0"/>
          </a:p>
          <a:p>
            <a:pPr>
              <a:buNone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16" y="5572140"/>
            <a:ext cx="2133600" cy="365125"/>
          </a:xfrm>
        </p:spPr>
        <p:txBody>
          <a:bodyPr/>
          <a:lstStyle/>
          <a:p>
            <a:fld id="{2495019C-6B2E-4F0B-A085-785112F898B1}" type="slidenum">
              <a:rPr lang="en-ZA" b="1" smtClean="0"/>
              <a:pPr/>
              <a:t>3</a:t>
            </a:fld>
            <a:endParaRPr lang="en-ZA" b="1" dirty="0"/>
          </a:p>
        </p:txBody>
      </p:sp>
      <p:sp>
        <p:nvSpPr>
          <p:cNvPr id="5" name="Rectangle 4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7715272" y="214290"/>
            <a:ext cx="1214446" cy="1143008"/>
            <a:chOff x="2467" y="2688"/>
            <a:chExt cx="693" cy="720"/>
          </a:xfrm>
        </p:grpSpPr>
        <p:pic>
          <p:nvPicPr>
            <p:cNvPr id="8" name="Picture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67" y="2688"/>
              <a:ext cx="693" cy="631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497" y="3264"/>
              <a:ext cx="6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algn="ctr"/>
              <a:r>
                <a:rPr lang="en-GB" sz="700" dirty="0">
                  <a:ea typeface="SimSun" pitchFamily="2" charset="-122"/>
                  <a:cs typeface="Arial" charset="0"/>
                </a:rPr>
                <a:t>North West Province</a:t>
              </a:r>
            </a:p>
          </p:txBody>
        </p:sp>
      </p:grpSp>
      <p:graphicFrame>
        <p:nvGraphicFramePr>
          <p:cNvPr id="13" name="Diagram 1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Autofit/>
          </a:bodyPr>
          <a:lstStyle/>
          <a:p>
            <a:pPr algn="ctr"/>
            <a:r>
              <a:rPr lang="en-ZA" sz="3200" dirty="0" smtClean="0"/>
              <a:t>DIRECTORATE: ECONOMIC ANALYSIS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7467600" cy="492922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ZA" sz="2400" dirty="0" smtClean="0"/>
              <a:t>PURPOSE:</a:t>
            </a:r>
            <a:r>
              <a:rPr lang="en-ZA" sz="2000" dirty="0" smtClean="0"/>
              <a:t>  To determine and evaluate economic parameters and socio- economic imperatives within a provincial and national macro-economic context.</a:t>
            </a:r>
          </a:p>
          <a:p>
            <a:pPr>
              <a:buNone/>
            </a:pPr>
            <a:r>
              <a:rPr lang="en-ZA" sz="2400" dirty="0" smtClean="0"/>
              <a:t>FUNCTIONS</a:t>
            </a:r>
            <a:r>
              <a:rPr lang="en-ZA" dirty="0" smtClean="0"/>
              <a:t>:</a:t>
            </a:r>
          </a:p>
          <a:p>
            <a:pPr>
              <a:buNone/>
            </a:pPr>
            <a:r>
              <a:rPr lang="en-ZA" sz="2000" dirty="0" smtClean="0"/>
              <a:t>1.     Conduct research, analyse and give advice on global macro economic position of the province.</a:t>
            </a:r>
          </a:p>
          <a:p>
            <a:pPr>
              <a:buNone/>
            </a:pPr>
            <a:r>
              <a:rPr lang="en-ZA" sz="2000" dirty="0" smtClean="0"/>
              <a:t>2.     Formulation of provincial macro economic plans, analysis and research planning.</a:t>
            </a:r>
          </a:p>
          <a:p>
            <a:pPr marL="457200" indent="-457200">
              <a:buAutoNum type="arabicPeriod" startAt="3"/>
            </a:pPr>
            <a:r>
              <a:rPr lang="en-ZA" sz="2000" dirty="0" smtClean="0"/>
              <a:t>Provide for provincial economic analysis and advice that informs fiscal policy and the budget allocative process.</a:t>
            </a:r>
          </a:p>
          <a:p>
            <a:pPr marL="457200" indent="-457200">
              <a:buAutoNum type="arabicPeriod" startAt="3"/>
            </a:pPr>
            <a:r>
              <a:rPr lang="en-ZA" sz="2000" dirty="0" smtClean="0"/>
              <a:t>Assess the financial, economic parameters  and the socio economic position of the province and to make recommendations in terms of  the PFMA</a:t>
            </a:r>
          </a:p>
          <a:p>
            <a:pPr marL="457200" indent="-457200">
              <a:buNone/>
            </a:pPr>
            <a:endParaRPr lang="en-ZA" sz="2000" dirty="0" smtClean="0"/>
          </a:p>
          <a:p>
            <a:pPr marL="457200" indent="-457200">
              <a:buAutoNum type="arabicPeriod" startAt="3"/>
            </a:pPr>
            <a:endParaRPr lang="en-ZA" sz="2000" dirty="0" smtClean="0"/>
          </a:p>
          <a:p>
            <a:endParaRPr lang="en-ZA" sz="2000" dirty="0" smtClean="0"/>
          </a:p>
          <a:p>
            <a:pPr>
              <a:buNone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16" y="5572140"/>
            <a:ext cx="2133600" cy="365125"/>
          </a:xfrm>
        </p:spPr>
        <p:txBody>
          <a:bodyPr/>
          <a:lstStyle/>
          <a:p>
            <a:fld id="{2495019C-6B2E-4F0B-A085-785112F898B1}" type="slidenum">
              <a:rPr lang="en-ZA" b="1" smtClean="0"/>
              <a:pPr/>
              <a:t>4</a:t>
            </a:fld>
            <a:endParaRPr lang="en-ZA" b="1" dirty="0"/>
          </a:p>
        </p:txBody>
      </p:sp>
      <p:sp>
        <p:nvSpPr>
          <p:cNvPr id="5" name="Rectangle 4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7715272" y="214290"/>
            <a:ext cx="1214446" cy="1143008"/>
            <a:chOff x="2467" y="2688"/>
            <a:chExt cx="693" cy="720"/>
          </a:xfrm>
        </p:grpSpPr>
        <p:pic>
          <p:nvPicPr>
            <p:cNvPr id="8" name="Picture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67" y="2688"/>
              <a:ext cx="693" cy="631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497" y="3264"/>
              <a:ext cx="6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algn="ctr"/>
              <a:r>
                <a:rPr lang="en-GB" sz="700" dirty="0">
                  <a:ea typeface="SimSun" pitchFamily="2" charset="-122"/>
                  <a:cs typeface="Arial" charset="0"/>
                </a:rPr>
                <a:t>North West Province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Autofit/>
          </a:bodyPr>
          <a:lstStyle/>
          <a:p>
            <a:pPr algn="ctr"/>
            <a:r>
              <a:rPr lang="en-ZA" sz="2800" dirty="0" smtClean="0"/>
              <a:t>DIRECTORATE: ECONOMIC ANALYSIS (continue)</a:t>
            </a:r>
            <a:endParaRPr lang="en-Z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7467600" cy="492922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ZA" sz="2400" dirty="0" smtClean="0"/>
              <a:t>PURPOSE:</a:t>
            </a:r>
            <a:r>
              <a:rPr lang="en-ZA" sz="2000" dirty="0" smtClean="0"/>
              <a:t>  To determine and evaluate economic parameters and socio- economic imperatives within a provincial and national macro-economic context.</a:t>
            </a:r>
          </a:p>
          <a:p>
            <a:pPr>
              <a:buNone/>
            </a:pPr>
            <a:r>
              <a:rPr lang="en-ZA" sz="2400" dirty="0" smtClean="0"/>
              <a:t>FUNCTIONS</a:t>
            </a:r>
            <a:r>
              <a:rPr lang="en-ZA" dirty="0" smtClean="0"/>
              <a:t>:</a:t>
            </a:r>
          </a:p>
          <a:p>
            <a:pPr marL="457200" indent="-457200">
              <a:buAutoNum type="arabicPeriod" startAt="5"/>
            </a:pPr>
            <a:r>
              <a:rPr lang="en-ZA" sz="2000" dirty="0" smtClean="0"/>
              <a:t>Take steps to enhance the research capacity within the treasury as well as the cross sphere practical collaboration to improve service delivery and financial management.</a:t>
            </a:r>
          </a:p>
          <a:p>
            <a:pPr marL="457200" indent="-457200">
              <a:buAutoNum type="arabicPeriod" startAt="5"/>
            </a:pPr>
            <a:r>
              <a:rPr lang="en-ZA" sz="2000" dirty="0" smtClean="0"/>
              <a:t>Determine the alternative budgeting and expenditure impact scenarios on selected key economic growth and development indicators.</a:t>
            </a:r>
          </a:p>
          <a:p>
            <a:pPr marL="457200" indent="-457200">
              <a:buNone/>
            </a:pPr>
            <a:endParaRPr lang="en-ZA" sz="2000" dirty="0" smtClean="0"/>
          </a:p>
          <a:p>
            <a:pPr marL="457200" indent="-457200">
              <a:buNone/>
            </a:pPr>
            <a:endParaRPr lang="en-ZA" sz="2000" dirty="0" smtClean="0"/>
          </a:p>
          <a:p>
            <a:pPr marL="457200" indent="-457200">
              <a:buNone/>
            </a:pPr>
            <a:r>
              <a:rPr lang="en-ZA" sz="2000" dirty="0" smtClean="0"/>
              <a:t>1 X  Senior Manager </a:t>
            </a:r>
          </a:p>
          <a:p>
            <a:endParaRPr lang="en-ZA" sz="2000" dirty="0" smtClean="0"/>
          </a:p>
          <a:p>
            <a:pPr>
              <a:buNone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16" y="5572140"/>
            <a:ext cx="2133600" cy="365125"/>
          </a:xfrm>
        </p:spPr>
        <p:txBody>
          <a:bodyPr/>
          <a:lstStyle/>
          <a:p>
            <a:fld id="{2495019C-6B2E-4F0B-A085-785112F898B1}" type="slidenum">
              <a:rPr lang="en-ZA" b="1" smtClean="0"/>
              <a:pPr/>
              <a:t>5</a:t>
            </a:fld>
            <a:endParaRPr lang="en-ZA" b="1" dirty="0"/>
          </a:p>
        </p:txBody>
      </p:sp>
      <p:sp>
        <p:nvSpPr>
          <p:cNvPr id="5" name="Rectangle 4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7715272" y="214290"/>
            <a:ext cx="1214446" cy="1143008"/>
            <a:chOff x="2467" y="2688"/>
            <a:chExt cx="693" cy="720"/>
          </a:xfrm>
        </p:grpSpPr>
        <p:pic>
          <p:nvPicPr>
            <p:cNvPr id="8" name="Picture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67" y="2688"/>
              <a:ext cx="693" cy="631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497" y="3264"/>
              <a:ext cx="6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algn="ctr"/>
              <a:r>
                <a:rPr lang="en-GB" sz="700" dirty="0">
                  <a:ea typeface="SimSun" pitchFamily="2" charset="-122"/>
                  <a:cs typeface="Arial" charset="0"/>
                </a:rPr>
                <a:t>North West Province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dirty="0" smtClean="0"/>
              <a:t>NORTH WEST PROGRESS:</a:t>
            </a:r>
            <a:endParaRPr lang="en-Z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The proposed </a:t>
            </a:r>
            <a:r>
              <a:rPr lang="en-ZA" smtClean="0"/>
              <a:t>structure awaits </a:t>
            </a:r>
            <a:r>
              <a:rPr lang="en-ZA" dirty="0" smtClean="0"/>
              <a:t>final approval from the MEC of the Provincial Treasury.</a:t>
            </a:r>
          </a:p>
          <a:p>
            <a:r>
              <a:rPr lang="en-ZA" dirty="0" smtClean="0"/>
              <a:t>Process of approval is in the final stages.</a:t>
            </a:r>
          </a:p>
          <a:p>
            <a:r>
              <a:rPr lang="en-ZA" dirty="0" smtClean="0"/>
              <a:t>The position was part of the previous structure – Sustainable resource Management.</a:t>
            </a:r>
          </a:p>
          <a:p>
            <a:r>
              <a:rPr lang="en-ZA" dirty="0" smtClean="0"/>
              <a:t>Position was vacant and advertised.</a:t>
            </a:r>
          </a:p>
          <a:p>
            <a:r>
              <a:rPr lang="en-ZA" dirty="0" smtClean="0"/>
              <a:t>Interviews scheduled to be held 15 October 2009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8016" y="5572140"/>
            <a:ext cx="2133600" cy="365125"/>
          </a:xfrm>
        </p:spPr>
        <p:txBody>
          <a:bodyPr/>
          <a:lstStyle/>
          <a:p>
            <a:fld id="{2495019C-6B2E-4F0B-A085-785112F898B1}" type="slidenum">
              <a:rPr lang="en-ZA" b="1" smtClean="0"/>
              <a:pPr/>
              <a:t>6</a:t>
            </a:fld>
            <a:endParaRPr lang="en-ZA" b="1" dirty="0"/>
          </a:p>
        </p:txBody>
      </p:sp>
      <p:sp>
        <p:nvSpPr>
          <p:cNvPr id="5" name="Rectangle 4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7715272" y="214290"/>
            <a:ext cx="1214446" cy="1143008"/>
            <a:chOff x="2467" y="2688"/>
            <a:chExt cx="693" cy="720"/>
          </a:xfrm>
        </p:grpSpPr>
        <p:pic>
          <p:nvPicPr>
            <p:cNvPr id="8" name="Picture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67" y="2688"/>
              <a:ext cx="693" cy="631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2497" y="3264"/>
              <a:ext cx="6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algn="ctr"/>
              <a:r>
                <a:rPr lang="en-GB" sz="700" dirty="0">
                  <a:ea typeface="SimSun" pitchFamily="2" charset="-122"/>
                  <a:cs typeface="Arial" charset="0"/>
                </a:rPr>
                <a:t>North West Province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28662" y="1071546"/>
            <a:ext cx="7467600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/>
            </a:r>
            <a:br>
              <a:rPr lang="en-ZA" dirty="0" smtClean="0"/>
            </a:br>
            <a:r>
              <a:rPr lang="en-ZA" sz="4400" dirty="0" smtClean="0"/>
              <a:t>Thank You!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sz="6000" dirty="0" smtClean="0"/>
              <a:t>Thank You!</a:t>
            </a:r>
            <a:endParaRPr lang="en-ZA" sz="60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786182" y="3500438"/>
            <a:ext cx="1571636" cy="1785950"/>
            <a:chOff x="2467" y="2688"/>
            <a:chExt cx="693" cy="720"/>
          </a:xfrm>
        </p:grpSpPr>
        <p:pic>
          <p:nvPicPr>
            <p:cNvPr id="6" name="Picture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67" y="2688"/>
              <a:ext cx="693" cy="631"/>
            </a:xfrm>
            <a:prstGeom prst="roundRect">
              <a:avLst>
                <a:gd name="adj" fmla="val 4167"/>
              </a:avLst>
            </a:prstGeom>
            <a:solidFill>
              <a:srgbClr val="FFFFFF"/>
            </a:solidFill>
            <a:ln w="76200" cap="sq">
              <a:solidFill>
                <a:srgbClr val="EAEAEA"/>
              </a:solidFill>
              <a:miter lim="800000"/>
            </a:ln>
            <a:effectLst>
              <a:reflection blurRad="12700" stA="33000" endPos="28000" dist="5000" dir="5400000" sy="-100000" algn="bl" rotWithShape="0"/>
            </a:effectLst>
            <a:scene3d>
              <a:camera prst="orthographicFront"/>
              <a:lightRig rig="threePt" dir="t">
                <a:rot lat="0" lon="0" rev="2700000"/>
              </a:lightRig>
            </a:scene3d>
            <a:sp3d contourW="6350">
              <a:bevelT h="38100"/>
              <a:contourClr>
                <a:srgbClr val="C0C0C0"/>
              </a:contourClr>
            </a:sp3d>
          </p:spPr>
        </p:pic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497" y="3264"/>
              <a:ext cx="63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algn="ctr"/>
              <a:r>
                <a:rPr lang="en-GB" sz="700" dirty="0">
                  <a:ea typeface="SimSun" pitchFamily="2" charset="-122"/>
                  <a:cs typeface="Arial" charset="0"/>
                </a:rPr>
                <a:t>North West Province</a:t>
              </a: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019C-6B2E-4F0B-A085-785112F898B1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</TotalTime>
  <Words>331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NW PROVINCAL TREASURY</vt:lpstr>
      <vt:lpstr>BRANCH: SUSTAINABLE RESOURCE MANAGEMENT </vt:lpstr>
      <vt:lpstr>DIRECTORATE: ECONOMIC ANALYSIS</vt:lpstr>
      <vt:lpstr>DIRECTORATE: ECONOMIC ANALYSIS (continue)</vt:lpstr>
      <vt:lpstr>NORTH WEST PROGRESS:</vt:lpstr>
      <vt:lpstr> Thank You! 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INFRASTRUCTURE DELIVERY IMPROVEMENT PROGRAMME (IDIP)</dc:title>
  <dc:creator>MKracke</dc:creator>
  <cp:lastModifiedBy>ANubieZ</cp:lastModifiedBy>
  <cp:revision>74</cp:revision>
  <dcterms:created xsi:type="dcterms:W3CDTF">2009-04-16T06:35:33Z</dcterms:created>
  <dcterms:modified xsi:type="dcterms:W3CDTF">2009-10-06T05:17:37Z</dcterms:modified>
</cp:coreProperties>
</file>